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57" r:id="rId2"/>
    <p:sldId id="263" r:id="rId3"/>
    <p:sldId id="264" r:id="rId4"/>
    <p:sldId id="265" r:id="rId5"/>
    <p:sldId id="266" r:id="rId6"/>
    <p:sldId id="267" r:id="rId7"/>
    <p:sldId id="268"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0" d="100"/>
          <a:sy n="70" d="100"/>
        </p:scale>
        <p:origin x="536"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emma Hutton" userId="286acbbe-c306-4012-916d-7d9221dcbefb" providerId="ADAL" clId="{25507FC5-1BD7-4258-A412-2346B2F1E386}"/>
    <pc:docChg chg="addSld modSld sldOrd">
      <pc:chgData name="Gemma Hutton" userId="286acbbe-c306-4012-916d-7d9221dcbefb" providerId="ADAL" clId="{25507FC5-1BD7-4258-A412-2346B2F1E386}" dt="2026-04-14T12:05:11.989" v="3" actId="1076"/>
      <pc:docMkLst>
        <pc:docMk/>
      </pc:docMkLst>
      <pc:sldChg chg="modSp mod">
        <pc:chgData name="Gemma Hutton" userId="286acbbe-c306-4012-916d-7d9221dcbefb" providerId="ADAL" clId="{25507FC5-1BD7-4258-A412-2346B2F1E386}" dt="2026-04-14T12:05:11.989" v="3" actId="1076"/>
        <pc:sldMkLst>
          <pc:docMk/>
          <pc:sldMk cId="0" sldId="263"/>
        </pc:sldMkLst>
        <pc:picChg chg="mod">
          <ac:chgData name="Gemma Hutton" userId="286acbbe-c306-4012-916d-7d9221dcbefb" providerId="ADAL" clId="{25507FC5-1BD7-4258-A412-2346B2F1E386}" dt="2026-04-14T12:05:11.989" v="3" actId="1076"/>
          <ac:picMkLst>
            <pc:docMk/>
            <pc:sldMk cId="0" sldId="263"/>
            <ac:picMk id="2" creationId="{088615DD-755B-4E92-B26B-217852617B0B}"/>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0A9F21E-70EC-4E74-A645-834F16142D28}" type="datetimeFigureOut">
              <a:rPr lang="en-GB" smtClean="0"/>
              <a:t>14/04/2026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5064A7-3354-43F5-920E-CE02C72DF98D}" type="slidenum">
              <a:rPr lang="en-GB" smtClean="0"/>
              <a:t>‹#›</a:t>
            </a:fld>
            <a:endParaRPr lang="en-GB"/>
          </a:p>
        </p:txBody>
      </p:sp>
    </p:spTree>
    <p:extLst>
      <p:ext uri="{BB962C8B-B14F-4D97-AF65-F5344CB8AC3E}">
        <p14:creationId xmlns:p14="http://schemas.microsoft.com/office/powerpoint/2010/main" val="2475016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a:extLst>
              <a:ext uri="{FF2B5EF4-FFF2-40B4-BE49-F238E27FC236}">
                <a16:creationId xmlns:a16="http://schemas.microsoft.com/office/drawing/2014/main" id="{EE379CDC-1D19-DCE0-193C-B614F2AF6492}"/>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281B9B78-B9E6-4608-99C9-2C13F0AB00BC}" type="slidenum">
              <a:rPr lang="en-GB" altLang="en-US"/>
              <a:pPr/>
              <a:t>2</a:t>
            </a:fld>
            <a:endParaRPr lang="en-GB" altLang="en-US"/>
          </a:p>
        </p:txBody>
      </p:sp>
      <p:sp>
        <p:nvSpPr>
          <p:cNvPr id="4099" name="Rectangle 2">
            <a:extLst>
              <a:ext uri="{FF2B5EF4-FFF2-40B4-BE49-F238E27FC236}">
                <a16:creationId xmlns:a16="http://schemas.microsoft.com/office/drawing/2014/main" id="{7283E392-C4E7-7498-04ED-1A5BB9F058D3}"/>
              </a:ext>
            </a:extLst>
          </p:cNvPr>
          <p:cNvSpPr>
            <a:spLocks noGrp="1" noRot="1" noChangeAspect="1" noChangeArrowheads="1" noTextEdit="1"/>
          </p:cNvSpPr>
          <p:nvPr>
            <p:ph type="sldImg"/>
          </p:nvPr>
        </p:nvSpPr>
        <p:spPr>
          <a:ln/>
        </p:spPr>
      </p:sp>
      <p:sp>
        <p:nvSpPr>
          <p:cNvPr id="4100" name="Rectangle 3">
            <a:extLst>
              <a:ext uri="{FF2B5EF4-FFF2-40B4-BE49-F238E27FC236}">
                <a16:creationId xmlns:a16="http://schemas.microsoft.com/office/drawing/2014/main" id="{64DDD8FE-AD67-77A3-BBD2-0A1D6B2A41AE}"/>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a:extLst>
              <a:ext uri="{FF2B5EF4-FFF2-40B4-BE49-F238E27FC236}">
                <a16:creationId xmlns:a16="http://schemas.microsoft.com/office/drawing/2014/main" id="{4306F811-CE0F-CDD8-E013-2769A6C197B2}"/>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C91E4383-0965-40E0-9CEA-CF24784AE74F}" type="slidenum">
              <a:rPr lang="en-GB" altLang="en-US"/>
              <a:pPr/>
              <a:t>3</a:t>
            </a:fld>
            <a:endParaRPr lang="en-GB" altLang="en-US"/>
          </a:p>
        </p:txBody>
      </p:sp>
      <p:sp>
        <p:nvSpPr>
          <p:cNvPr id="6147" name="Rectangle 2">
            <a:extLst>
              <a:ext uri="{FF2B5EF4-FFF2-40B4-BE49-F238E27FC236}">
                <a16:creationId xmlns:a16="http://schemas.microsoft.com/office/drawing/2014/main" id="{C582D079-F981-06CD-689D-5864885CD3EB}"/>
              </a:ext>
            </a:extLst>
          </p:cNvPr>
          <p:cNvSpPr>
            <a:spLocks noGrp="1" noRot="1" noChangeAspect="1" noChangeArrowheads="1" noTextEdit="1"/>
          </p:cNvSpPr>
          <p:nvPr>
            <p:ph type="sldImg"/>
          </p:nvPr>
        </p:nvSpPr>
        <p:spPr>
          <a:ln/>
        </p:spPr>
      </p:sp>
      <p:sp>
        <p:nvSpPr>
          <p:cNvPr id="6148" name="Rectangle 3">
            <a:extLst>
              <a:ext uri="{FF2B5EF4-FFF2-40B4-BE49-F238E27FC236}">
                <a16:creationId xmlns:a16="http://schemas.microsoft.com/office/drawing/2014/main" id="{A7A3257F-1DDD-2BCF-966E-BA0C34E78F0A}"/>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a:extLst>
              <a:ext uri="{FF2B5EF4-FFF2-40B4-BE49-F238E27FC236}">
                <a16:creationId xmlns:a16="http://schemas.microsoft.com/office/drawing/2014/main" id="{B57B3E7D-6998-7834-F356-660A1E5D38FD}"/>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B22F8237-9351-4ED2-9528-E27AD87B1B1E}" type="slidenum">
              <a:rPr lang="en-GB" altLang="en-US"/>
              <a:pPr/>
              <a:t>4</a:t>
            </a:fld>
            <a:endParaRPr lang="en-GB" altLang="en-US"/>
          </a:p>
        </p:txBody>
      </p:sp>
      <p:sp>
        <p:nvSpPr>
          <p:cNvPr id="8195" name="Rectangle 2">
            <a:extLst>
              <a:ext uri="{FF2B5EF4-FFF2-40B4-BE49-F238E27FC236}">
                <a16:creationId xmlns:a16="http://schemas.microsoft.com/office/drawing/2014/main" id="{68D53337-025E-CC19-68EC-7540CFA4009B}"/>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401CDAD2-C0FB-6B3A-811D-75C1EE180363}"/>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id="{FB7AA587-F8AD-C8E2-2C1C-B41550D14EA1}"/>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418B506A-7120-4C11-A3F7-88A0FAF95081}" type="slidenum">
              <a:rPr lang="en-GB" altLang="en-US"/>
              <a:pPr/>
              <a:t>5</a:t>
            </a:fld>
            <a:endParaRPr lang="en-GB" altLang="en-US"/>
          </a:p>
        </p:txBody>
      </p:sp>
      <p:sp>
        <p:nvSpPr>
          <p:cNvPr id="10243" name="Rectangle 2">
            <a:extLst>
              <a:ext uri="{FF2B5EF4-FFF2-40B4-BE49-F238E27FC236}">
                <a16:creationId xmlns:a16="http://schemas.microsoft.com/office/drawing/2014/main" id="{985E8A64-8D35-16CB-3051-F681E9CE0E2B}"/>
              </a:ext>
            </a:extLst>
          </p:cNvPr>
          <p:cNvSpPr>
            <a:spLocks noGrp="1" noRot="1" noChangeAspect="1" noChangeArrowheads="1" noTextEdit="1"/>
          </p:cNvSpPr>
          <p:nvPr>
            <p:ph type="sldImg"/>
          </p:nvPr>
        </p:nvSpPr>
        <p:spPr>
          <a:ln/>
        </p:spPr>
      </p:sp>
      <p:sp>
        <p:nvSpPr>
          <p:cNvPr id="10244" name="Rectangle 3">
            <a:extLst>
              <a:ext uri="{FF2B5EF4-FFF2-40B4-BE49-F238E27FC236}">
                <a16:creationId xmlns:a16="http://schemas.microsoft.com/office/drawing/2014/main" id="{F6D4EAA5-D6EF-11AF-7C83-9654BC7A865E}"/>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a:extLst>
              <a:ext uri="{FF2B5EF4-FFF2-40B4-BE49-F238E27FC236}">
                <a16:creationId xmlns:a16="http://schemas.microsoft.com/office/drawing/2014/main" id="{C18E2C7D-0882-8194-5223-39B838A09F24}"/>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2D63ACE4-2722-485F-9E40-014899E84E8A}" type="slidenum">
              <a:rPr lang="en-GB" altLang="en-US"/>
              <a:pPr/>
              <a:t>6</a:t>
            </a:fld>
            <a:endParaRPr lang="en-GB" altLang="en-US"/>
          </a:p>
        </p:txBody>
      </p:sp>
      <p:sp>
        <p:nvSpPr>
          <p:cNvPr id="12291" name="Rectangle 2">
            <a:extLst>
              <a:ext uri="{FF2B5EF4-FFF2-40B4-BE49-F238E27FC236}">
                <a16:creationId xmlns:a16="http://schemas.microsoft.com/office/drawing/2014/main" id="{73D7FEB3-0CA0-B759-F5F9-E331DEB9EE50}"/>
              </a:ext>
            </a:extLst>
          </p:cNvPr>
          <p:cNvSpPr>
            <a:spLocks noGrp="1" noRot="1" noChangeAspect="1" noChangeArrowheads="1" noTextEdit="1"/>
          </p:cNvSpPr>
          <p:nvPr>
            <p:ph type="sldImg"/>
          </p:nvPr>
        </p:nvSpPr>
        <p:spPr>
          <a:ln/>
        </p:spPr>
      </p:sp>
      <p:sp>
        <p:nvSpPr>
          <p:cNvPr id="12292" name="Rectangle 3">
            <a:extLst>
              <a:ext uri="{FF2B5EF4-FFF2-40B4-BE49-F238E27FC236}">
                <a16:creationId xmlns:a16="http://schemas.microsoft.com/office/drawing/2014/main" id="{4B2915CA-ECEF-5C91-FFBA-47D4DB627956}"/>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a:extLst>
              <a:ext uri="{FF2B5EF4-FFF2-40B4-BE49-F238E27FC236}">
                <a16:creationId xmlns:a16="http://schemas.microsoft.com/office/drawing/2014/main" id="{94B1CE85-F443-8FF7-E76C-2EE6447B8078}"/>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0199ACB8-632C-4D0E-8788-B5EC09D840FE}" type="slidenum">
              <a:rPr lang="en-GB" altLang="en-US"/>
              <a:pPr/>
              <a:t>7</a:t>
            </a:fld>
            <a:endParaRPr lang="en-GB" altLang="en-US"/>
          </a:p>
        </p:txBody>
      </p:sp>
      <p:sp>
        <p:nvSpPr>
          <p:cNvPr id="14339" name="Rectangle 2">
            <a:extLst>
              <a:ext uri="{FF2B5EF4-FFF2-40B4-BE49-F238E27FC236}">
                <a16:creationId xmlns:a16="http://schemas.microsoft.com/office/drawing/2014/main" id="{FE943944-3902-5533-905B-55F5176CD647}"/>
              </a:ext>
            </a:extLst>
          </p:cNvPr>
          <p:cNvSpPr>
            <a:spLocks noGrp="1" noRot="1" noChangeAspect="1" noChangeArrowheads="1" noTextEdit="1"/>
          </p:cNvSpPr>
          <p:nvPr>
            <p:ph type="sldImg"/>
          </p:nvPr>
        </p:nvSpPr>
        <p:spPr>
          <a:ln/>
        </p:spPr>
      </p:sp>
      <p:sp>
        <p:nvSpPr>
          <p:cNvPr id="14340" name="Rectangle 3">
            <a:extLst>
              <a:ext uri="{FF2B5EF4-FFF2-40B4-BE49-F238E27FC236}">
                <a16:creationId xmlns:a16="http://schemas.microsoft.com/office/drawing/2014/main" id="{3392A34D-6740-0DF8-AAD4-355D413A164C}"/>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F6436-719B-0C76-2BDF-5E2ADB29BFD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BD0BC8D-0E9A-1A0F-CB7D-CF064A31D80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F25C22E-924C-523B-FC23-4A15B1C1174B}"/>
              </a:ext>
            </a:extLst>
          </p:cNvPr>
          <p:cNvSpPr>
            <a:spLocks noGrp="1"/>
          </p:cNvSpPr>
          <p:nvPr>
            <p:ph type="dt" sz="half" idx="10"/>
          </p:nvPr>
        </p:nvSpPr>
        <p:spPr/>
        <p:txBody>
          <a:bodyPr/>
          <a:lstStyle/>
          <a:p>
            <a:fld id="{9F0B0AED-C828-41DB-8120-E772D652D5D7}" type="datetimeFigureOut">
              <a:rPr lang="en-GB" smtClean="0"/>
              <a:t>14/04/2026</a:t>
            </a:fld>
            <a:endParaRPr lang="en-GB"/>
          </a:p>
        </p:txBody>
      </p:sp>
      <p:sp>
        <p:nvSpPr>
          <p:cNvPr id="5" name="Footer Placeholder 4">
            <a:extLst>
              <a:ext uri="{FF2B5EF4-FFF2-40B4-BE49-F238E27FC236}">
                <a16:creationId xmlns:a16="http://schemas.microsoft.com/office/drawing/2014/main" id="{70C2C072-AE70-509B-00D9-386A8F270AF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67A6369-4296-DC74-E49C-D01B2CC18CAD}"/>
              </a:ext>
            </a:extLst>
          </p:cNvPr>
          <p:cNvSpPr>
            <a:spLocks noGrp="1"/>
          </p:cNvSpPr>
          <p:nvPr>
            <p:ph type="sldNum" sz="quarter" idx="12"/>
          </p:nvPr>
        </p:nvSpPr>
        <p:spPr/>
        <p:txBody>
          <a:bodyPr/>
          <a:lstStyle/>
          <a:p>
            <a:fld id="{44BF13C8-6874-4A48-95B7-A32B1EA912A6}" type="slidenum">
              <a:rPr lang="en-GB" smtClean="0"/>
              <a:t>‹#›</a:t>
            </a:fld>
            <a:endParaRPr lang="en-GB"/>
          </a:p>
        </p:txBody>
      </p:sp>
    </p:spTree>
    <p:extLst>
      <p:ext uri="{BB962C8B-B14F-4D97-AF65-F5344CB8AC3E}">
        <p14:creationId xmlns:p14="http://schemas.microsoft.com/office/powerpoint/2010/main" val="27727477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DFA13B-A118-4B20-0D08-9C95CFB2A9D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623BB92-9C55-C31D-BF27-6DE5053CA45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D6B6B0-9A24-696A-7199-013EE59E34D5}"/>
              </a:ext>
            </a:extLst>
          </p:cNvPr>
          <p:cNvSpPr>
            <a:spLocks noGrp="1"/>
          </p:cNvSpPr>
          <p:nvPr>
            <p:ph type="dt" sz="half" idx="10"/>
          </p:nvPr>
        </p:nvSpPr>
        <p:spPr/>
        <p:txBody>
          <a:bodyPr/>
          <a:lstStyle/>
          <a:p>
            <a:fld id="{9F0B0AED-C828-41DB-8120-E772D652D5D7}" type="datetimeFigureOut">
              <a:rPr lang="en-GB" smtClean="0"/>
              <a:t>14/04/2026</a:t>
            </a:fld>
            <a:endParaRPr lang="en-GB"/>
          </a:p>
        </p:txBody>
      </p:sp>
      <p:sp>
        <p:nvSpPr>
          <p:cNvPr id="5" name="Footer Placeholder 4">
            <a:extLst>
              <a:ext uri="{FF2B5EF4-FFF2-40B4-BE49-F238E27FC236}">
                <a16:creationId xmlns:a16="http://schemas.microsoft.com/office/drawing/2014/main" id="{DFA4D18F-3128-4DAE-EC15-9F1095769D3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09FD431-A458-2493-FC10-5A97ECDD7413}"/>
              </a:ext>
            </a:extLst>
          </p:cNvPr>
          <p:cNvSpPr>
            <a:spLocks noGrp="1"/>
          </p:cNvSpPr>
          <p:nvPr>
            <p:ph type="sldNum" sz="quarter" idx="12"/>
          </p:nvPr>
        </p:nvSpPr>
        <p:spPr/>
        <p:txBody>
          <a:bodyPr/>
          <a:lstStyle/>
          <a:p>
            <a:fld id="{44BF13C8-6874-4A48-95B7-A32B1EA912A6}" type="slidenum">
              <a:rPr lang="en-GB" smtClean="0"/>
              <a:t>‹#›</a:t>
            </a:fld>
            <a:endParaRPr lang="en-GB"/>
          </a:p>
        </p:txBody>
      </p:sp>
    </p:spTree>
    <p:extLst>
      <p:ext uri="{BB962C8B-B14F-4D97-AF65-F5344CB8AC3E}">
        <p14:creationId xmlns:p14="http://schemas.microsoft.com/office/powerpoint/2010/main" val="177711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F85549-E372-D3D9-EE11-79CF1BB68C0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AA9650A-981C-2CF8-6C3D-321D253536D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E5B9921-91A3-8E81-99DF-0E84A2EFA711}"/>
              </a:ext>
            </a:extLst>
          </p:cNvPr>
          <p:cNvSpPr>
            <a:spLocks noGrp="1"/>
          </p:cNvSpPr>
          <p:nvPr>
            <p:ph type="dt" sz="half" idx="10"/>
          </p:nvPr>
        </p:nvSpPr>
        <p:spPr/>
        <p:txBody>
          <a:bodyPr/>
          <a:lstStyle/>
          <a:p>
            <a:fld id="{9F0B0AED-C828-41DB-8120-E772D652D5D7}" type="datetimeFigureOut">
              <a:rPr lang="en-GB" smtClean="0"/>
              <a:t>14/04/2026</a:t>
            </a:fld>
            <a:endParaRPr lang="en-GB"/>
          </a:p>
        </p:txBody>
      </p:sp>
      <p:sp>
        <p:nvSpPr>
          <p:cNvPr id="5" name="Footer Placeholder 4">
            <a:extLst>
              <a:ext uri="{FF2B5EF4-FFF2-40B4-BE49-F238E27FC236}">
                <a16:creationId xmlns:a16="http://schemas.microsoft.com/office/drawing/2014/main" id="{F03AE36B-7535-B110-7E2D-A6542F1AC5D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856B3D-0BA9-7B7B-2A2D-1F32B79ACBF6}"/>
              </a:ext>
            </a:extLst>
          </p:cNvPr>
          <p:cNvSpPr>
            <a:spLocks noGrp="1"/>
          </p:cNvSpPr>
          <p:nvPr>
            <p:ph type="sldNum" sz="quarter" idx="12"/>
          </p:nvPr>
        </p:nvSpPr>
        <p:spPr/>
        <p:txBody>
          <a:bodyPr/>
          <a:lstStyle/>
          <a:p>
            <a:fld id="{44BF13C8-6874-4A48-95B7-A32B1EA912A6}" type="slidenum">
              <a:rPr lang="en-GB" smtClean="0"/>
              <a:t>‹#›</a:t>
            </a:fld>
            <a:endParaRPr lang="en-GB"/>
          </a:p>
        </p:txBody>
      </p:sp>
    </p:spTree>
    <p:extLst>
      <p:ext uri="{BB962C8B-B14F-4D97-AF65-F5344CB8AC3E}">
        <p14:creationId xmlns:p14="http://schemas.microsoft.com/office/powerpoint/2010/main" val="23425895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91335A-7745-91C9-9EBC-8C18AF4D4AC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64735F2-62F9-F36C-BB46-4D496DE869F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A514626-FEA3-4C31-B409-A7811BE9627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01F63EF-265D-681B-0078-D9BA8FCB347F}"/>
              </a:ext>
            </a:extLst>
          </p:cNvPr>
          <p:cNvSpPr>
            <a:spLocks noGrp="1"/>
          </p:cNvSpPr>
          <p:nvPr>
            <p:ph type="dt" sz="half" idx="10"/>
          </p:nvPr>
        </p:nvSpPr>
        <p:spPr/>
        <p:txBody>
          <a:bodyPr/>
          <a:lstStyle/>
          <a:p>
            <a:fld id="{9F0B0AED-C828-41DB-8120-E772D652D5D7}" type="datetimeFigureOut">
              <a:rPr lang="en-GB" smtClean="0"/>
              <a:t>14/04/2026</a:t>
            </a:fld>
            <a:endParaRPr lang="en-GB"/>
          </a:p>
        </p:txBody>
      </p:sp>
      <p:sp>
        <p:nvSpPr>
          <p:cNvPr id="6" name="Footer Placeholder 5">
            <a:extLst>
              <a:ext uri="{FF2B5EF4-FFF2-40B4-BE49-F238E27FC236}">
                <a16:creationId xmlns:a16="http://schemas.microsoft.com/office/drawing/2014/main" id="{C5CEBB96-ED4C-3B72-A4CD-5B5D36B115D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1D54D5E-8636-42E0-5353-AF587C6B0134}"/>
              </a:ext>
            </a:extLst>
          </p:cNvPr>
          <p:cNvSpPr>
            <a:spLocks noGrp="1"/>
          </p:cNvSpPr>
          <p:nvPr>
            <p:ph type="sldNum" sz="quarter" idx="12"/>
          </p:nvPr>
        </p:nvSpPr>
        <p:spPr/>
        <p:txBody>
          <a:bodyPr/>
          <a:lstStyle/>
          <a:p>
            <a:fld id="{44BF13C8-6874-4A48-95B7-A32B1EA912A6}" type="slidenum">
              <a:rPr lang="en-GB" smtClean="0"/>
              <a:t>‹#›</a:t>
            </a:fld>
            <a:endParaRPr lang="en-GB"/>
          </a:p>
        </p:txBody>
      </p:sp>
    </p:spTree>
    <p:extLst>
      <p:ext uri="{BB962C8B-B14F-4D97-AF65-F5344CB8AC3E}">
        <p14:creationId xmlns:p14="http://schemas.microsoft.com/office/powerpoint/2010/main" val="3647589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08E810-DBA2-63E8-D5E2-A59052C7C05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1D02F0E-DD2C-4AA0-63F2-9071FF3550D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1F14279-E784-9BFA-ADF6-A8D291D2CD2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4EB836B-50D9-CA5F-0237-52375FA1533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A4FDCD9-5D04-52CB-CF6F-56B7DBC6F9C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E44F168-CFD4-E948-E14A-602C09C14A62}"/>
              </a:ext>
            </a:extLst>
          </p:cNvPr>
          <p:cNvSpPr>
            <a:spLocks noGrp="1"/>
          </p:cNvSpPr>
          <p:nvPr>
            <p:ph type="dt" sz="half" idx="10"/>
          </p:nvPr>
        </p:nvSpPr>
        <p:spPr/>
        <p:txBody>
          <a:bodyPr/>
          <a:lstStyle/>
          <a:p>
            <a:fld id="{9F0B0AED-C828-41DB-8120-E772D652D5D7}" type="datetimeFigureOut">
              <a:rPr lang="en-GB" smtClean="0"/>
              <a:t>14/04/2026</a:t>
            </a:fld>
            <a:endParaRPr lang="en-GB"/>
          </a:p>
        </p:txBody>
      </p:sp>
      <p:sp>
        <p:nvSpPr>
          <p:cNvPr id="8" name="Footer Placeholder 7">
            <a:extLst>
              <a:ext uri="{FF2B5EF4-FFF2-40B4-BE49-F238E27FC236}">
                <a16:creationId xmlns:a16="http://schemas.microsoft.com/office/drawing/2014/main" id="{0CC12BFD-5147-86A0-5DEB-2CDF50AFA9F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EA3B2E3-5F35-4468-E8FF-8B690653EC17}"/>
              </a:ext>
            </a:extLst>
          </p:cNvPr>
          <p:cNvSpPr>
            <a:spLocks noGrp="1"/>
          </p:cNvSpPr>
          <p:nvPr>
            <p:ph type="sldNum" sz="quarter" idx="12"/>
          </p:nvPr>
        </p:nvSpPr>
        <p:spPr/>
        <p:txBody>
          <a:bodyPr/>
          <a:lstStyle/>
          <a:p>
            <a:fld id="{44BF13C8-6874-4A48-95B7-A32B1EA912A6}" type="slidenum">
              <a:rPr lang="en-GB" smtClean="0"/>
              <a:t>‹#›</a:t>
            </a:fld>
            <a:endParaRPr lang="en-GB"/>
          </a:p>
        </p:txBody>
      </p:sp>
    </p:spTree>
    <p:extLst>
      <p:ext uri="{BB962C8B-B14F-4D97-AF65-F5344CB8AC3E}">
        <p14:creationId xmlns:p14="http://schemas.microsoft.com/office/powerpoint/2010/main" val="17660848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1099F9-ED10-7444-07F0-52360CB614C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B3BF229-8D6A-7E4F-A61A-D8F9BEEC949A}"/>
              </a:ext>
            </a:extLst>
          </p:cNvPr>
          <p:cNvSpPr>
            <a:spLocks noGrp="1"/>
          </p:cNvSpPr>
          <p:nvPr>
            <p:ph type="dt" sz="half" idx="10"/>
          </p:nvPr>
        </p:nvSpPr>
        <p:spPr/>
        <p:txBody>
          <a:bodyPr/>
          <a:lstStyle/>
          <a:p>
            <a:fld id="{9F0B0AED-C828-41DB-8120-E772D652D5D7}" type="datetimeFigureOut">
              <a:rPr lang="en-GB" smtClean="0"/>
              <a:t>14/04/2026</a:t>
            </a:fld>
            <a:endParaRPr lang="en-GB"/>
          </a:p>
        </p:txBody>
      </p:sp>
      <p:sp>
        <p:nvSpPr>
          <p:cNvPr id="4" name="Footer Placeholder 3">
            <a:extLst>
              <a:ext uri="{FF2B5EF4-FFF2-40B4-BE49-F238E27FC236}">
                <a16:creationId xmlns:a16="http://schemas.microsoft.com/office/drawing/2014/main" id="{DA19229E-9425-7B2A-11B0-FF7E87A682C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E486462-D9D0-1D72-3692-432891FEECE5}"/>
              </a:ext>
            </a:extLst>
          </p:cNvPr>
          <p:cNvSpPr>
            <a:spLocks noGrp="1"/>
          </p:cNvSpPr>
          <p:nvPr>
            <p:ph type="sldNum" sz="quarter" idx="12"/>
          </p:nvPr>
        </p:nvSpPr>
        <p:spPr/>
        <p:txBody>
          <a:bodyPr/>
          <a:lstStyle/>
          <a:p>
            <a:fld id="{44BF13C8-6874-4A48-95B7-A32B1EA912A6}" type="slidenum">
              <a:rPr lang="en-GB" smtClean="0"/>
              <a:t>‹#›</a:t>
            </a:fld>
            <a:endParaRPr lang="en-GB"/>
          </a:p>
        </p:txBody>
      </p:sp>
    </p:spTree>
    <p:extLst>
      <p:ext uri="{BB962C8B-B14F-4D97-AF65-F5344CB8AC3E}">
        <p14:creationId xmlns:p14="http://schemas.microsoft.com/office/powerpoint/2010/main" val="803577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3346E1C-A501-5A8A-B83E-024EE50AA374}"/>
              </a:ext>
            </a:extLst>
          </p:cNvPr>
          <p:cNvSpPr>
            <a:spLocks noGrp="1"/>
          </p:cNvSpPr>
          <p:nvPr>
            <p:ph type="dt" sz="half" idx="10"/>
          </p:nvPr>
        </p:nvSpPr>
        <p:spPr/>
        <p:txBody>
          <a:bodyPr/>
          <a:lstStyle/>
          <a:p>
            <a:fld id="{9F0B0AED-C828-41DB-8120-E772D652D5D7}" type="datetimeFigureOut">
              <a:rPr lang="en-GB" smtClean="0"/>
              <a:t>14/04/2026</a:t>
            </a:fld>
            <a:endParaRPr lang="en-GB"/>
          </a:p>
        </p:txBody>
      </p:sp>
      <p:sp>
        <p:nvSpPr>
          <p:cNvPr id="3" name="Footer Placeholder 2">
            <a:extLst>
              <a:ext uri="{FF2B5EF4-FFF2-40B4-BE49-F238E27FC236}">
                <a16:creationId xmlns:a16="http://schemas.microsoft.com/office/drawing/2014/main" id="{B80111FB-666D-4C71-CD33-B6A30E705AF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B287413-3EEE-DA6C-F71D-17C7471126D3}"/>
              </a:ext>
            </a:extLst>
          </p:cNvPr>
          <p:cNvSpPr>
            <a:spLocks noGrp="1"/>
          </p:cNvSpPr>
          <p:nvPr>
            <p:ph type="sldNum" sz="quarter" idx="12"/>
          </p:nvPr>
        </p:nvSpPr>
        <p:spPr/>
        <p:txBody>
          <a:bodyPr/>
          <a:lstStyle/>
          <a:p>
            <a:fld id="{44BF13C8-6874-4A48-95B7-A32B1EA912A6}" type="slidenum">
              <a:rPr lang="en-GB" smtClean="0"/>
              <a:t>‹#›</a:t>
            </a:fld>
            <a:endParaRPr lang="en-GB"/>
          </a:p>
        </p:txBody>
      </p:sp>
    </p:spTree>
    <p:extLst>
      <p:ext uri="{BB962C8B-B14F-4D97-AF65-F5344CB8AC3E}">
        <p14:creationId xmlns:p14="http://schemas.microsoft.com/office/powerpoint/2010/main" val="402923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0AF614-E64D-E741-B442-65D0A29666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D17FD29-4E85-6782-0C34-CA3E049EA5E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7C43B20-36C8-FBBD-B5B6-BCE37410501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1E59986-74E6-2292-4A13-A4141F15A593}"/>
              </a:ext>
            </a:extLst>
          </p:cNvPr>
          <p:cNvSpPr>
            <a:spLocks noGrp="1"/>
          </p:cNvSpPr>
          <p:nvPr>
            <p:ph type="dt" sz="half" idx="10"/>
          </p:nvPr>
        </p:nvSpPr>
        <p:spPr/>
        <p:txBody>
          <a:bodyPr/>
          <a:lstStyle/>
          <a:p>
            <a:fld id="{9F0B0AED-C828-41DB-8120-E772D652D5D7}" type="datetimeFigureOut">
              <a:rPr lang="en-GB" smtClean="0"/>
              <a:t>14/04/2026</a:t>
            </a:fld>
            <a:endParaRPr lang="en-GB"/>
          </a:p>
        </p:txBody>
      </p:sp>
      <p:sp>
        <p:nvSpPr>
          <p:cNvPr id="6" name="Footer Placeholder 5">
            <a:extLst>
              <a:ext uri="{FF2B5EF4-FFF2-40B4-BE49-F238E27FC236}">
                <a16:creationId xmlns:a16="http://schemas.microsoft.com/office/drawing/2014/main" id="{39614022-2EEC-30E9-CBDF-CA6BF627DD8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5D64C14-38A6-098D-0FCC-EBBAF82CC3B0}"/>
              </a:ext>
            </a:extLst>
          </p:cNvPr>
          <p:cNvSpPr>
            <a:spLocks noGrp="1"/>
          </p:cNvSpPr>
          <p:nvPr>
            <p:ph type="sldNum" sz="quarter" idx="12"/>
          </p:nvPr>
        </p:nvSpPr>
        <p:spPr/>
        <p:txBody>
          <a:bodyPr/>
          <a:lstStyle/>
          <a:p>
            <a:fld id="{44BF13C8-6874-4A48-95B7-A32B1EA912A6}" type="slidenum">
              <a:rPr lang="en-GB" smtClean="0"/>
              <a:t>‹#›</a:t>
            </a:fld>
            <a:endParaRPr lang="en-GB"/>
          </a:p>
        </p:txBody>
      </p:sp>
    </p:spTree>
    <p:extLst>
      <p:ext uri="{BB962C8B-B14F-4D97-AF65-F5344CB8AC3E}">
        <p14:creationId xmlns:p14="http://schemas.microsoft.com/office/powerpoint/2010/main" val="24604550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17EF07-B511-9990-1EFB-9D81A118F69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33E1289-E52D-E1B8-1061-EF5CBD8AB76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D75443A-870B-8B79-D221-D47D9221402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D653421-3846-A4B8-FFB6-0EA501B4A7A5}"/>
              </a:ext>
            </a:extLst>
          </p:cNvPr>
          <p:cNvSpPr>
            <a:spLocks noGrp="1"/>
          </p:cNvSpPr>
          <p:nvPr>
            <p:ph type="dt" sz="half" idx="10"/>
          </p:nvPr>
        </p:nvSpPr>
        <p:spPr/>
        <p:txBody>
          <a:bodyPr/>
          <a:lstStyle/>
          <a:p>
            <a:fld id="{9F0B0AED-C828-41DB-8120-E772D652D5D7}" type="datetimeFigureOut">
              <a:rPr lang="en-GB" smtClean="0"/>
              <a:t>14/04/2026</a:t>
            </a:fld>
            <a:endParaRPr lang="en-GB"/>
          </a:p>
        </p:txBody>
      </p:sp>
      <p:sp>
        <p:nvSpPr>
          <p:cNvPr id="6" name="Footer Placeholder 5">
            <a:extLst>
              <a:ext uri="{FF2B5EF4-FFF2-40B4-BE49-F238E27FC236}">
                <a16:creationId xmlns:a16="http://schemas.microsoft.com/office/drawing/2014/main" id="{D1C17E21-81E3-D1A6-7489-6901AF38183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5E794DF-7355-7551-CFE5-B6EE15CBCDE2}"/>
              </a:ext>
            </a:extLst>
          </p:cNvPr>
          <p:cNvSpPr>
            <a:spLocks noGrp="1"/>
          </p:cNvSpPr>
          <p:nvPr>
            <p:ph type="sldNum" sz="quarter" idx="12"/>
          </p:nvPr>
        </p:nvSpPr>
        <p:spPr/>
        <p:txBody>
          <a:bodyPr/>
          <a:lstStyle/>
          <a:p>
            <a:fld id="{44BF13C8-6874-4A48-95B7-A32B1EA912A6}" type="slidenum">
              <a:rPr lang="en-GB" smtClean="0"/>
              <a:t>‹#›</a:t>
            </a:fld>
            <a:endParaRPr lang="en-GB"/>
          </a:p>
        </p:txBody>
      </p:sp>
    </p:spTree>
    <p:extLst>
      <p:ext uri="{BB962C8B-B14F-4D97-AF65-F5344CB8AC3E}">
        <p14:creationId xmlns:p14="http://schemas.microsoft.com/office/powerpoint/2010/main" val="15411403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ED054F-A504-D0FE-D376-AF080A9902D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E21CCDD-1D73-FB78-98C6-88AB6DD7D99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CC68000-3FB9-6FD7-C265-1E759409CFA1}"/>
              </a:ext>
            </a:extLst>
          </p:cNvPr>
          <p:cNvSpPr>
            <a:spLocks noGrp="1"/>
          </p:cNvSpPr>
          <p:nvPr>
            <p:ph type="dt" sz="half" idx="10"/>
          </p:nvPr>
        </p:nvSpPr>
        <p:spPr/>
        <p:txBody>
          <a:bodyPr/>
          <a:lstStyle/>
          <a:p>
            <a:fld id="{9F0B0AED-C828-41DB-8120-E772D652D5D7}" type="datetimeFigureOut">
              <a:rPr lang="en-GB" smtClean="0"/>
              <a:t>14/04/2026</a:t>
            </a:fld>
            <a:endParaRPr lang="en-GB"/>
          </a:p>
        </p:txBody>
      </p:sp>
      <p:sp>
        <p:nvSpPr>
          <p:cNvPr id="5" name="Footer Placeholder 4">
            <a:extLst>
              <a:ext uri="{FF2B5EF4-FFF2-40B4-BE49-F238E27FC236}">
                <a16:creationId xmlns:a16="http://schemas.microsoft.com/office/drawing/2014/main" id="{1D502057-18CA-1B4A-F863-432907D4FC3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3FCC151-566B-10FC-FAA9-A8E5DC3C5A77}"/>
              </a:ext>
            </a:extLst>
          </p:cNvPr>
          <p:cNvSpPr>
            <a:spLocks noGrp="1"/>
          </p:cNvSpPr>
          <p:nvPr>
            <p:ph type="sldNum" sz="quarter" idx="12"/>
          </p:nvPr>
        </p:nvSpPr>
        <p:spPr/>
        <p:txBody>
          <a:bodyPr/>
          <a:lstStyle/>
          <a:p>
            <a:fld id="{44BF13C8-6874-4A48-95B7-A32B1EA912A6}" type="slidenum">
              <a:rPr lang="en-GB" smtClean="0"/>
              <a:t>‹#›</a:t>
            </a:fld>
            <a:endParaRPr lang="en-GB"/>
          </a:p>
        </p:txBody>
      </p:sp>
    </p:spTree>
    <p:extLst>
      <p:ext uri="{BB962C8B-B14F-4D97-AF65-F5344CB8AC3E}">
        <p14:creationId xmlns:p14="http://schemas.microsoft.com/office/powerpoint/2010/main" val="7347730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2FEF5B6-FBBD-177D-B192-41D76C1CD43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5C73FFD-F039-ACED-8029-470D583FE69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FFA00CB-D7CF-8049-4C7E-99E6A6933C8E}"/>
              </a:ext>
            </a:extLst>
          </p:cNvPr>
          <p:cNvSpPr>
            <a:spLocks noGrp="1"/>
          </p:cNvSpPr>
          <p:nvPr>
            <p:ph type="dt" sz="half" idx="10"/>
          </p:nvPr>
        </p:nvSpPr>
        <p:spPr/>
        <p:txBody>
          <a:bodyPr/>
          <a:lstStyle/>
          <a:p>
            <a:fld id="{9F0B0AED-C828-41DB-8120-E772D652D5D7}" type="datetimeFigureOut">
              <a:rPr lang="en-GB" smtClean="0"/>
              <a:t>14/04/2026</a:t>
            </a:fld>
            <a:endParaRPr lang="en-GB"/>
          </a:p>
        </p:txBody>
      </p:sp>
      <p:sp>
        <p:nvSpPr>
          <p:cNvPr id="5" name="Footer Placeholder 4">
            <a:extLst>
              <a:ext uri="{FF2B5EF4-FFF2-40B4-BE49-F238E27FC236}">
                <a16:creationId xmlns:a16="http://schemas.microsoft.com/office/drawing/2014/main" id="{F81137F9-8609-AADB-7530-EEC2D5B9ED3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B11D4F7-4632-603C-3248-7B39F703ED7E}"/>
              </a:ext>
            </a:extLst>
          </p:cNvPr>
          <p:cNvSpPr>
            <a:spLocks noGrp="1"/>
          </p:cNvSpPr>
          <p:nvPr>
            <p:ph type="sldNum" sz="quarter" idx="12"/>
          </p:nvPr>
        </p:nvSpPr>
        <p:spPr/>
        <p:txBody>
          <a:bodyPr/>
          <a:lstStyle/>
          <a:p>
            <a:fld id="{44BF13C8-6874-4A48-95B7-A32B1EA912A6}" type="slidenum">
              <a:rPr lang="en-GB" smtClean="0"/>
              <a:t>‹#›</a:t>
            </a:fld>
            <a:endParaRPr lang="en-GB"/>
          </a:p>
        </p:txBody>
      </p:sp>
    </p:spTree>
    <p:extLst>
      <p:ext uri="{BB962C8B-B14F-4D97-AF65-F5344CB8AC3E}">
        <p14:creationId xmlns:p14="http://schemas.microsoft.com/office/powerpoint/2010/main" val="1824937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19448C8-5031-06A1-DC6C-C6D3A2F3D5C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3AAEDD4-CF23-DD4C-11CB-59D784411B0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2749851-03EE-9674-7AD6-0BDC945FA98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F0B0AED-C828-41DB-8120-E772D652D5D7}" type="datetimeFigureOut">
              <a:rPr lang="en-GB" smtClean="0"/>
              <a:t>14/04/2026</a:t>
            </a:fld>
            <a:endParaRPr lang="en-GB"/>
          </a:p>
        </p:txBody>
      </p:sp>
      <p:sp>
        <p:nvSpPr>
          <p:cNvPr id="5" name="Footer Placeholder 4">
            <a:extLst>
              <a:ext uri="{FF2B5EF4-FFF2-40B4-BE49-F238E27FC236}">
                <a16:creationId xmlns:a16="http://schemas.microsoft.com/office/drawing/2014/main" id="{EEA8A554-58B1-21C1-EBC0-7931992E737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2597F112-9530-B4E4-921C-166C2761CF2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4BF13C8-6874-4A48-95B7-A32B1EA912A6}" type="slidenum">
              <a:rPr lang="en-GB" smtClean="0"/>
              <a:t>‹#›</a:t>
            </a:fld>
            <a:endParaRPr lang="en-GB"/>
          </a:p>
        </p:txBody>
      </p:sp>
    </p:spTree>
    <p:extLst>
      <p:ext uri="{BB962C8B-B14F-4D97-AF65-F5344CB8AC3E}">
        <p14:creationId xmlns:p14="http://schemas.microsoft.com/office/powerpoint/2010/main" val="11673354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1.xml"/><Relationship Id="rId7" Type="http://schemas.openxmlformats.org/officeDocument/2006/relationships/image" Target="../media/image7.png"/><Relationship Id="rId2" Type="http://schemas.openxmlformats.org/officeDocument/2006/relationships/audio" Target="file:///\\3333-VM-FS01\PhotosandMultimedia\Hymns%20and%20Things\Hymns%20and%20Things\Vision%20Song_We%20illuminate%20His%20world_Your%20Light\Work%202.m4a" TargetMode="External"/><Relationship Id="rId1" Type="http://schemas.microsoft.com/office/2007/relationships/media" Target="file:///\\3333-VM-FS01\PhotosandMultimedia\Hymns%20and%20Things\Hymns%20and%20Things\Vision%20Song_We%20illuminate%20His%20world_Your%20Light\Work%202.m4a" TargetMode="Externa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Pink and blue clouds">
            <a:extLst>
              <a:ext uri="{FF2B5EF4-FFF2-40B4-BE49-F238E27FC236}">
                <a16:creationId xmlns:a16="http://schemas.microsoft.com/office/drawing/2014/main" id="{5C688A84-A35E-595C-570F-29A0191DE2FA}"/>
              </a:ext>
            </a:extLst>
          </p:cNvPr>
          <p:cNvPicPr>
            <a:picLocks noChangeAspect="1"/>
          </p:cNvPicPr>
          <p:nvPr/>
        </p:nvPicPr>
        <p:blipFill>
          <a:blip r:embed="rId2"/>
          <a:srcRect l="4774" t="22226" r="4317"/>
          <a:stretch>
            <a:fillRect/>
          </a:stretch>
        </p:blipFill>
        <p:spPr>
          <a:xfrm>
            <a:off x="20" y="10"/>
            <a:ext cx="12191979" cy="6857990"/>
          </a:xfrm>
          <a:prstGeom prst="rect">
            <a:avLst/>
          </a:prstGeom>
        </p:spPr>
      </p:pic>
      <p:sp>
        <p:nvSpPr>
          <p:cNvPr id="2" name="Title 1">
            <a:extLst>
              <a:ext uri="{FF2B5EF4-FFF2-40B4-BE49-F238E27FC236}">
                <a16:creationId xmlns:a16="http://schemas.microsoft.com/office/drawing/2014/main" id="{B20A4067-1B90-FF2B-7D5C-E1586F8ECD75}"/>
              </a:ext>
            </a:extLst>
          </p:cNvPr>
          <p:cNvSpPr>
            <a:spLocks noGrp="1"/>
          </p:cNvSpPr>
          <p:nvPr>
            <p:ph type="ctrTitle"/>
          </p:nvPr>
        </p:nvSpPr>
        <p:spPr>
          <a:xfrm>
            <a:off x="356615" y="5863030"/>
            <a:ext cx="7955280" cy="870008"/>
          </a:xfrm>
        </p:spPr>
        <p:txBody>
          <a:bodyPr anchor="ctr">
            <a:normAutofit/>
          </a:bodyPr>
          <a:lstStyle/>
          <a:p>
            <a:pPr algn="ctr"/>
            <a:r>
              <a:rPr lang="en-GB" sz="4800" dirty="0"/>
              <a:t>St Paul’s School Vision</a:t>
            </a:r>
          </a:p>
        </p:txBody>
      </p:sp>
      <p:sp>
        <p:nvSpPr>
          <p:cNvPr id="6" name="TextBox 5">
            <a:extLst>
              <a:ext uri="{FF2B5EF4-FFF2-40B4-BE49-F238E27FC236}">
                <a16:creationId xmlns:a16="http://schemas.microsoft.com/office/drawing/2014/main" id="{81649DA9-B5E3-A99B-5E97-030D6E1FC67B}"/>
              </a:ext>
            </a:extLst>
          </p:cNvPr>
          <p:cNvSpPr txBox="1"/>
          <p:nvPr/>
        </p:nvSpPr>
        <p:spPr>
          <a:xfrm>
            <a:off x="110067" y="124962"/>
            <a:ext cx="11848251" cy="5232202"/>
          </a:xfrm>
          <a:prstGeom prst="rect">
            <a:avLst/>
          </a:prstGeom>
          <a:noFill/>
        </p:spPr>
        <p:txBody>
          <a:bodyPr wrap="square">
            <a:spAutoFit/>
          </a:bodyPr>
          <a:lstStyle/>
          <a:p>
            <a:pPr algn="ctr" fontAlgn="t">
              <a:buNone/>
            </a:pPr>
            <a:r>
              <a:rPr lang="en-GB" sz="4000" dirty="0">
                <a:solidFill>
                  <a:srgbClr val="2980B9"/>
                </a:solidFill>
                <a:effectLst>
                  <a:outerShdw blurRad="38100" dist="38100" dir="2700000" algn="tl">
                    <a:srgbClr val="000000">
                      <a:alpha val="43137"/>
                    </a:srgbClr>
                  </a:outerShdw>
                </a:effectLst>
                <a:latin typeface="Lucida Sans Unicode" panose="020B0602030504020204" pitchFamily="34" charset="0"/>
                <a:ea typeface="Times New Roman" panose="02020603050405020304" pitchFamily="18" charset="0"/>
              </a:rPr>
              <a:t>Our School Vision</a:t>
            </a:r>
            <a:endParaRPr lang="en-GB" sz="2800"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a:p>
            <a:pPr algn="l" fontAlgn="t">
              <a:buNone/>
            </a:pPr>
            <a:r>
              <a:rPr lang="en-GB" sz="2800" dirty="0">
                <a:solidFill>
                  <a:srgbClr val="303030"/>
                </a:solidFill>
                <a:effectLst/>
                <a:latin typeface="Nunito Sans" pitchFamily="2" charset="0"/>
                <a:ea typeface="Times New Roman" panose="02020603050405020304" pitchFamily="18" charset="0"/>
              </a:rPr>
              <a:t> </a:t>
            </a:r>
            <a:endParaRPr lang="en-GB" sz="2800" dirty="0">
              <a:effectLst/>
              <a:latin typeface="Times New Roman" panose="02020603050405020304" pitchFamily="18" charset="0"/>
              <a:ea typeface="Times New Roman" panose="02020603050405020304" pitchFamily="18" charset="0"/>
            </a:endParaRPr>
          </a:p>
          <a:p>
            <a:pPr algn="ctr" fontAlgn="t">
              <a:buNone/>
            </a:pPr>
            <a:r>
              <a:rPr lang="en-GB" sz="3200" b="1" dirty="0">
                <a:solidFill>
                  <a:srgbClr val="2980B9"/>
                </a:solidFill>
                <a:effectLst/>
                <a:latin typeface="Lucida Sans Unicode" panose="020B0602030504020204" pitchFamily="34" charset="0"/>
                <a:ea typeface="Times New Roman" panose="02020603050405020304" pitchFamily="18" charset="0"/>
              </a:rPr>
              <a:t>For with you is the Fountain of life; in your light we see light. (Psalm 36 vs 9)</a:t>
            </a:r>
            <a:endParaRPr lang="en-GB" sz="3200" b="1" dirty="0">
              <a:effectLst/>
              <a:latin typeface="Times New Roman" panose="02020603050405020304" pitchFamily="18" charset="0"/>
              <a:ea typeface="Times New Roman" panose="02020603050405020304" pitchFamily="18" charset="0"/>
            </a:endParaRPr>
          </a:p>
          <a:p>
            <a:pPr algn="ctr" fontAlgn="t">
              <a:buNone/>
            </a:pPr>
            <a:r>
              <a:rPr lang="en-GB" sz="3200" b="1" dirty="0">
                <a:solidFill>
                  <a:srgbClr val="2980B9"/>
                </a:solidFill>
                <a:effectLst/>
                <a:latin typeface="Lucida Sans Unicode" panose="020B0602030504020204" pitchFamily="34" charset="0"/>
                <a:ea typeface="Times New Roman" panose="02020603050405020304" pitchFamily="18" charset="0"/>
              </a:rPr>
              <a:t>Inspired by God's love for us, we illuminate the goodness in others, we care for and protect His children and reach out to help other flourish in their journey to the fullness of life.</a:t>
            </a:r>
            <a:endParaRPr lang="en-GB" sz="3200" b="1" dirty="0">
              <a:effectLst/>
              <a:latin typeface="Times New Roman" panose="02020603050405020304" pitchFamily="18" charset="0"/>
              <a:ea typeface="Times New Roman" panose="02020603050405020304" pitchFamily="18" charset="0"/>
            </a:endParaRPr>
          </a:p>
          <a:p>
            <a:pPr algn="ctr" fontAlgn="t">
              <a:buNone/>
            </a:pPr>
            <a:r>
              <a:rPr lang="en-GB" sz="2800" b="1" dirty="0">
                <a:solidFill>
                  <a:srgbClr val="2980B9"/>
                </a:solidFill>
                <a:effectLst/>
                <a:latin typeface="Lucida Sans Unicode" panose="020B0602030504020204" pitchFamily="34" charset="0"/>
                <a:ea typeface="Times New Roman" panose="02020603050405020304" pitchFamily="18" charset="0"/>
              </a:rPr>
              <a:t> </a:t>
            </a:r>
            <a:endParaRPr lang="en-GB" sz="2800" dirty="0">
              <a:effectLst/>
              <a:latin typeface="Times New Roman" panose="02020603050405020304" pitchFamily="18" charset="0"/>
              <a:ea typeface="Times New Roman" panose="02020603050405020304" pitchFamily="18" charset="0"/>
            </a:endParaRPr>
          </a:p>
          <a:p>
            <a:pPr algn="ctr" fontAlgn="t">
              <a:buNone/>
            </a:pPr>
            <a:r>
              <a:rPr lang="en-GB" sz="2800" b="1" dirty="0">
                <a:solidFill>
                  <a:srgbClr val="2980B9"/>
                </a:solidFill>
                <a:effectLst/>
                <a:latin typeface="Lucida Sans Unicode" panose="020B0602030504020204" pitchFamily="34" charset="0"/>
                <a:ea typeface="Times New Roman" panose="02020603050405020304" pitchFamily="18" charset="0"/>
              </a:rPr>
              <a:t>But what does this mean to us? </a:t>
            </a:r>
            <a:endParaRPr lang="en-GB" sz="2800" dirty="0">
              <a:effectLst/>
              <a:latin typeface="Times New Roman" panose="02020603050405020304" pitchFamily="18" charset="0"/>
              <a:ea typeface="Times New Roman" panose="02020603050405020304" pitchFamily="18" charset="0"/>
            </a:endParaRPr>
          </a:p>
          <a:p>
            <a:pPr algn="ctr" fontAlgn="t">
              <a:buNone/>
            </a:pPr>
            <a:r>
              <a:rPr lang="en-GB" sz="1800" dirty="0">
                <a:solidFill>
                  <a:srgbClr val="303030"/>
                </a:solidFill>
                <a:effectLst/>
                <a:latin typeface="Nunito Sans" pitchFamily="2"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p:txBody>
      </p:sp>
      <p:pic>
        <p:nvPicPr>
          <p:cNvPr id="19" name="Picture 18" descr="A blue and white logo with a rainbow&#10;&#10;AI-generated content may be incorrect.">
            <a:extLst>
              <a:ext uri="{FF2B5EF4-FFF2-40B4-BE49-F238E27FC236}">
                <a16:creationId xmlns:a16="http://schemas.microsoft.com/office/drawing/2014/main" id="{483354F3-D47E-51E4-789E-CD92145F59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22560" y="5762590"/>
            <a:ext cx="1869420" cy="1095399"/>
          </a:xfrm>
          <a:prstGeom prst="rect">
            <a:avLst/>
          </a:prstGeom>
        </p:spPr>
      </p:pic>
      <p:pic>
        <p:nvPicPr>
          <p:cNvPr id="22" name="Picture 21" descr="A blue and white shield with a sword and book&#10;&#10;AI-generated content may be incorrect.">
            <a:extLst>
              <a:ext uri="{FF2B5EF4-FFF2-40B4-BE49-F238E27FC236}">
                <a16:creationId xmlns:a16="http://schemas.microsoft.com/office/drawing/2014/main" id="{D46DD0E7-67D6-2A65-3420-71A32E02B80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95026" y="3889416"/>
            <a:ext cx="1261981" cy="1530229"/>
          </a:xfrm>
          <a:prstGeom prst="rect">
            <a:avLst/>
          </a:prstGeom>
        </p:spPr>
      </p:pic>
      <p:pic>
        <p:nvPicPr>
          <p:cNvPr id="24" name="Picture 23">
            <a:extLst>
              <a:ext uri="{FF2B5EF4-FFF2-40B4-BE49-F238E27FC236}">
                <a16:creationId xmlns:a16="http://schemas.microsoft.com/office/drawing/2014/main" id="{C254518C-9B55-ED98-123A-31EB3C7F2B86}"/>
              </a:ext>
            </a:extLst>
          </p:cNvPr>
          <p:cNvPicPr>
            <a:picLocks noChangeAspect="1"/>
          </p:cNvPicPr>
          <p:nvPr/>
        </p:nvPicPr>
        <p:blipFill>
          <a:blip r:embed="rId5"/>
          <a:stretch>
            <a:fillRect/>
          </a:stretch>
        </p:blipFill>
        <p:spPr>
          <a:xfrm>
            <a:off x="8888929" y="4001281"/>
            <a:ext cx="1261981" cy="1530229"/>
          </a:xfrm>
          <a:prstGeom prst="rect">
            <a:avLst/>
          </a:prstGeom>
        </p:spPr>
      </p:pic>
    </p:spTree>
    <p:extLst>
      <p:ext uri="{BB962C8B-B14F-4D97-AF65-F5344CB8AC3E}">
        <p14:creationId xmlns:p14="http://schemas.microsoft.com/office/powerpoint/2010/main" val="1893674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88615DD-755B-4E92-B26B-217852617B0B}"/>
              </a:ext>
            </a:extLst>
          </p:cNvPr>
          <p:cNvPicPr>
            <a:picLocks noChangeAspect="1"/>
          </p:cNvPicPr>
          <p:nvPr/>
        </p:nvPicPr>
        <p:blipFill>
          <a:blip r:embed="rId5"/>
          <a:stretch>
            <a:fillRect/>
          </a:stretch>
        </p:blipFill>
        <p:spPr>
          <a:xfrm>
            <a:off x="640080" y="1493838"/>
            <a:ext cx="12192000" cy="6857999"/>
          </a:xfrm>
          <a:prstGeom prst="rect">
            <a:avLst/>
          </a:prstGeom>
        </p:spPr>
      </p:pic>
      <p:sp>
        <p:nvSpPr>
          <p:cNvPr id="2050" name="Rectangle 2">
            <a:extLst>
              <a:ext uri="{FF2B5EF4-FFF2-40B4-BE49-F238E27FC236}">
                <a16:creationId xmlns:a16="http://schemas.microsoft.com/office/drawing/2014/main" id="{B38EA183-D912-A02B-FD72-0DB913B76DD0}"/>
              </a:ext>
            </a:extLst>
          </p:cNvPr>
          <p:cNvSpPr>
            <a:spLocks noGrp="1" noChangeArrowheads="1"/>
          </p:cNvSpPr>
          <p:nvPr>
            <p:ph type="ctrTitle"/>
          </p:nvPr>
        </p:nvSpPr>
        <p:spPr>
          <a:xfrm>
            <a:off x="1774825" y="476251"/>
            <a:ext cx="8642350" cy="1470025"/>
          </a:xfrm>
        </p:spPr>
        <p:txBody>
          <a:bodyPr anchor="ctr">
            <a:normAutofit fontScale="90000"/>
          </a:bodyPr>
          <a:lstStyle/>
          <a:p>
            <a:pPr eaLnBrk="1" hangingPunct="1">
              <a:defRPr/>
            </a:pPr>
            <a:r>
              <a:rPr lang="en-GB" altLang="en-US" dirty="0">
                <a:solidFill>
                  <a:schemeClr val="accent1">
                    <a:lumMod val="50000"/>
                  </a:schemeClr>
                </a:solidFill>
                <a:effectLst>
                  <a:outerShdw blurRad="38100" dist="38100" dir="2700000" algn="tl">
                    <a:srgbClr val="000000"/>
                  </a:outerShdw>
                </a:effectLst>
              </a:rPr>
              <a:t>We illuminate His world</a:t>
            </a:r>
            <a:br>
              <a:rPr lang="en-GB" altLang="en-US" sz="4400" dirty="0">
                <a:effectLst>
                  <a:outerShdw blurRad="38100" dist="38100" dir="2700000" algn="tl">
                    <a:srgbClr val="FFFFFF"/>
                  </a:outerShdw>
                </a:effectLst>
              </a:rPr>
            </a:br>
            <a:endParaRPr lang="en-GB" altLang="en-US" sz="4400" dirty="0">
              <a:effectLst>
                <a:outerShdw blurRad="38100" dist="38100" dir="2700000" algn="tl">
                  <a:srgbClr val="FFFFFF"/>
                </a:outerShdw>
              </a:effectLst>
            </a:endParaRPr>
          </a:p>
        </p:txBody>
      </p:sp>
      <p:sp>
        <p:nvSpPr>
          <p:cNvPr id="2051" name="Rectangle 3">
            <a:extLst>
              <a:ext uri="{FF2B5EF4-FFF2-40B4-BE49-F238E27FC236}">
                <a16:creationId xmlns:a16="http://schemas.microsoft.com/office/drawing/2014/main" id="{F2E779E5-EEC8-89E7-DAB1-33AC42037477}"/>
              </a:ext>
            </a:extLst>
          </p:cNvPr>
          <p:cNvSpPr>
            <a:spLocks noGrp="1" noChangeArrowheads="1"/>
          </p:cNvSpPr>
          <p:nvPr>
            <p:ph type="subTitle" idx="1"/>
          </p:nvPr>
        </p:nvSpPr>
        <p:spPr>
          <a:xfrm>
            <a:off x="1520825" y="6210300"/>
            <a:ext cx="9144000" cy="647700"/>
          </a:xfrm>
        </p:spPr>
        <p:txBody>
          <a:bodyPr/>
          <a:lstStyle/>
          <a:p>
            <a:pPr eaLnBrk="1" hangingPunct="1">
              <a:defRPr/>
            </a:pPr>
            <a:r>
              <a:rPr lang="en-GB" altLang="en-US" i="1" dirty="0">
                <a:solidFill>
                  <a:schemeClr val="accent1">
                    <a:lumMod val="50000"/>
                  </a:schemeClr>
                </a:solidFill>
                <a:effectLst>
                  <a:outerShdw blurRad="38100" dist="38100" dir="2700000" algn="tl">
                    <a:srgbClr val="000000"/>
                  </a:outerShdw>
                </a:effectLst>
              </a:rPr>
              <a:t>A song based on the St Paul’s School Vision Statement</a:t>
            </a:r>
          </a:p>
        </p:txBody>
      </p:sp>
      <p:pic>
        <p:nvPicPr>
          <p:cNvPr id="3076" name="Picture 1">
            <a:extLst>
              <a:ext uri="{FF2B5EF4-FFF2-40B4-BE49-F238E27FC236}">
                <a16:creationId xmlns:a16="http://schemas.microsoft.com/office/drawing/2014/main" id="{83934FA4-6E4C-3321-E59C-A5CEE19F9949}"/>
              </a:ext>
            </a:extLst>
          </p:cNvPr>
          <p:cNvPicPr>
            <a:picLocks noChangeAspect="1"/>
          </p:cNvPicPr>
          <p:nvPr/>
        </p:nvPicPr>
        <p:blipFill>
          <a:blip r:embed="rId6">
            <a:extLst>
              <a:ext uri="{28A0092B-C50C-407E-A947-70E740481C1C}">
                <a14:useLocalDpi xmlns:a14="http://schemas.microsoft.com/office/drawing/2010/main" val="0"/>
              </a:ext>
            </a:extLst>
          </a:blip>
          <a:srcRect t="1151"/>
          <a:stretch>
            <a:fillRect/>
          </a:stretch>
        </p:blipFill>
        <p:spPr bwMode="auto">
          <a:xfrm>
            <a:off x="2965450" y="1542521"/>
            <a:ext cx="5086350" cy="4284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FCD72287-8A7F-BB1D-B9EB-323C0C5F15EF}"/>
              </a:ext>
            </a:extLst>
          </p:cNvPr>
          <p:cNvPicPr>
            <a:picLocks noChangeAspect="1"/>
          </p:cNvPicPr>
          <p:nvPr/>
        </p:nvPicPr>
        <p:blipFill>
          <a:blip r:embed="rId7"/>
          <a:stretch>
            <a:fillRect/>
          </a:stretch>
        </p:blipFill>
        <p:spPr>
          <a:xfrm>
            <a:off x="10573983" y="195005"/>
            <a:ext cx="1261981" cy="1530229"/>
          </a:xfrm>
          <a:prstGeom prst="rect">
            <a:avLst/>
          </a:prstGeom>
        </p:spPr>
      </p:pic>
      <p:pic>
        <p:nvPicPr>
          <p:cNvPr id="4" name="Work 2.m4a">
            <a:hlinkClick r:id="" action="ppaction://media"/>
            <a:extLst>
              <a:ext uri="{FF2B5EF4-FFF2-40B4-BE49-F238E27FC236}">
                <a16:creationId xmlns:a16="http://schemas.microsoft.com/office/drawing/2014/main" id="{A6AF17D4-3FE7-1E35-3FCE-92101B252E81}"/>
              </a:ext>
            </a:extLst>
          </p:cNvPr>
          <p:cNvPicPr>
            <a:picLocks noChangeAspect="1" noChangeArrowheads="1"/>
          </p:cNvPicPr>
          <p:nvPr>
            <a:audioFile r:link="rId2"/>
            <p:extLst>
              <p:ext uri="{DAA4B4D4-6D71-4841-9C94-3DE7FCFB9230}">
                <p14:media xmlns:p14="http://schemas.microsoft.com/office/powerpoint/2010/main" r:link="rId1"/>
              </p:ext>
            </p:extLst>
          </p:nvPr>
        </p:nvPicPr>
        <p:blipFill>
          <a:blip r:embed="rId8">
            <a:extLst>
              <a:ext uri="{28A0092B-C50C-407E-A947-70E740481C1C}">
                <a14:useLocalDpi xmlns:a14="http://schemas.microsoft.com/office/drawing/2010/main" val="0"/>
              </a:ext>
            </a:extLst>
          </a:blip>
          <a:srcRect/>
          <a:stretch>
            <a:fillRect/>
          </a:stretch>
        </p:blipFill>
        <p:spPr bwMode="auto">
          <a:xfrm>
            <a:off x="833438" y="4922838"/>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163" numSld="999" showWhenStopped="0">
                <p:cTn id="7" repeatCount="indefinite"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9E47217-3861-DB82-3E7F-DF2C387D6124}"/>
              </a:ext>
            </a:extLst>
          </p:cNvPr>
          <p:cNvPicPr>
            <a:picLocks noChangeAspect="1"/>
          </p:cNvPicPr>
          <p:nvPr/>
        </p:nvPicPr>
        <p:blipFill>
          <a:blip r:embed="rId3"/>
          <a:stretch>
            <a:fillRect/>
          </a:stretch>
        </p:blipFill>
        <p:spPr>
          <a:xfrm>
            <a:off x="0" y="0"/>
            <a:ext cx="12192000" cy="6857999"/>
          </a:xfrm>
          <a:prstGeom prst="rect">
            <a:avLst/>
          </a:prstGeom>
        </p:spPr>
      </p:pic>
      <p:sp>
        <p:nvSpPr>
          <p:cNvPr id="5124" name="Text Box 4">
            <a:extLst>
              <a:ext uri="{FF2B5EF4-FFF2-40B4-BE49-F238E27FC236}">
                <a16:creationId xmlns:a16="http://schemas.microsoft.com/office/drawing/2014/main" id="{BA464398-4B23-BA2A-C504-50DFA81AAE57}"/>
              </a:ext>
            </a:extLst>
          </p:cNvPr>
          <p:cNvSpPr txBox="1">
            <a:spLocks noChangeArrowheads="1"/>
          </p:cNvSpPr>
          <p:nvPr/>
        </p:nvSpPr>
        <p:spPr bwMode="auto">
          <a:xfrm>
            <a:off x="465667" y="620714"/>
            <a:ext cx="9951508"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hangingPunct="1">
              <a:spcBef>
                <a:spcPct val="20000"/>
              </a:spcBef>
              <a:defRPr/>
            </a:pPr>
            <a:r>
              <a:rPr lang="en-GB" altLang="en-US" sz="4800" b="1" dirty="0">
                <a:solidFill>
                  <a:schemeClr val="accent1">
                    <a:lumMod val="50000"/>
                  </a:schemeClr>
                </a:solidFill>
                <a:effectLst>
                  <a:outerShdw blurRad="38100" dist="38100" dir="2700000" algn="tl">
                    <a:srgbClr val="000000"/>
                  </a:outerShdw>
                </a:effectLst>
              </a:rPr>
              <a:t>Your light in me shines for all to see;</a:t>
            </a:r>
          </a:p>
          <a:p>
            <a:pPr eaLnBrk="1" hangingPunct="1">
              <a:spcBef>
                <a:spcPct val="20000"/>
              </a:spcBef>
              <a:defRPr/>
            </a:pPr>
            <a:r>
              <a:rPr lang="en-GB" altLang="en-US" sz="4800" b="1" dirty="0">
                <a:solidFill>
                  <a:schemeClr val="accent1">
                    <a:lumMod val="50000"/>
                  </a:schemeClr>
                </a:solidFill>
                <a:effectLst>
                  <a:outerShdw blurRad="38100" dist="38100" dir="2700000" algn="tl">
                    <a:srgbClr val="000000"/>
                  </a:outerShdw>
                </a:effectLst>
              </a:rPr>
              <a:t>Your light in me will shine eternally.</a:t>
            </a:r>
          </a:p>
          <a:p>
            <a:pPr eaLnBrk="1" hangingPunct="1">
              <a:spcBef>
                <a:spcPct val="20000"/>
              </a:spcBef>
              <a:defRPr/>
            </a:pPr>
            <a:r>
              <a:rPr lang="en-GB" altLang="en-US" sz="4800" b="1" dirty="0">
                <a:solidFill>
                  <a:schemeClr val="accent1">
                    <a:lumMod val="50000"/>
                  </a:schemeClr>
                </a:solidFill>
                <a:effectLst>
                  <a:outerShdw blurRad="38100" dist="38100" dir="2700000" algn="tl">
                    <a:srgbClr val="000000"/>
                  </a:outerShdw>
                </a:effectLst>
              </a:rPr>
              <a:t>For with you is the fountain of life;</a:t>
            </a:r>
          </a:p>
          <a:p>
            <a:pPr eaLnBrk="1" hangingPunct="1">
              <a:spcBef>
                <a:spcPct val="20000"/>
              </a:spcBef>
              <a:defRPr/>
            </a:pPr>
            <a:r>
              <a:rPr lang="en-GB" altLang="en-US" sz="4800" b="1" dirty="0">
                <a:solidFill>
                  <a:schemeClr val="accent1">
                    <a:lumMod val="50000"/>
                  </a:schemeClr>
                </a:solidFill>
                <a:effectLst>
                  <a:outerShdw blurRad="38100" dist="38100" dir="2700000" algn="tl">
                    <a:srgbClr val="000000"/>
                  </a:outerShdw>
                </a:effectLst>
              </a:rPr>
              <a:t>In your light we see light.</a:t>
            </a:r>
          </a:p>
          <a:p>
            <a:pPr eaLnBrk="1" hangingPunct="1">
              <a:spcBef>
                <a:spcPct val="20000"/>
              </a:spcBef>
              <a:defRPr/>
            </a:pPr>
            <a:r>
              <a:rPr lang="en-GB" altLang="en-US" sz="4800" b="1" dirty="0">
                <a:solidFill>
                  <a:schemeClr val="accent1">
                    <a:lumMod val="50000"/>
                  </a:schemeClr>
                </a:solidFill>
                <a:effectLst>
                  <a:outerShdw blurRad="38100" dist="38100" dir="2700000" algn="tl">
                    <a:srgbClr val="000000"/>
                  </a:outerShdw>
                </a:effectLst>
              </a:rPr>
              <a:t>Together we </a:t>
            </a:r>
          </a:p>
          <a:p>
            <a:pPr eaLnBrk="1" hangingPunct="1">
              <a:spcBef>
                <a:spcPct val="20000"/>
              </a:spcBef>
              <a:defRPr/>
            </a:pPr>
            <a:r>
              <a:rPr lang="en-GB" altLang="en-US" sz="4800" b="1" dirty="0">
                <a:solidFill>
                  <a:schemeClr val="accent1">
                    <a:lumMod val="50000"/>
                  </a:schemeClr>
                </a:solidFill>
                <a:effectLst>
                  <a:outerShdw blurRad="38100" dist="38100" dir="2700000" algn="tl">
                    <a:srgbClr val="000000"/>
                  </a:outerShdw>
                </a:effectLst>
              </a:rPr>
              <a:t>journey to the fullness of life.</a:t>
            </a:r>
          </a:p>
        </p:txBody>
      </p:sp>
      <p:pic>
        <p:nvPicPr>
          <p:cNvPr id="3" name="Picture 2">
            <a:extLst>
              <a:ext uri="{FF2B5EF4-FFF2-40B4-BE49-F238E27FC236}">
                <a16:creationId xmlns:a16="http://schemas.microsoft.com/office/drawing/2014/main" id="{2FAA2558-7D0A-80D8-9DD7-B1A58E6BFA75}"/>
              </a:ext>
            </a:extLst>
          </p:cNvPr>
          <p:cNvPicPr>
            <a:picLocks noChangeAspect="1"/>
          </p:cNvPicPr>
          <p:nvPr/>
        </p:nvPicPr>
        <p:blipFill>
          <a:blip r:embed="rId4"/>
          <a:stretch>
            <a:fillRect/>
          </a:stretch>
        </p:blipFill>
        <p:spPr>
          <a:xfrm>
            <a:off x="10575489" y="174685"/>
            <a:ext cx="1261981" cy="1530229"/>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2A00A69-04FA-6FE8-CAF8-8A7E47C2E1B2}"/>
              </a:ext>
            </a:extLst>
          </p:cNvPr>
          <p:cNvPicPr>
            <a:picLocks noChangeAspect="1"/>
          </p:cNvPicPr>
          <p:nvPr/>
        </p:nvPicPr>
        <p:blipFill>
          <a:blip r:embed="rId3"/>
          <a:stretch>
            <a:fillRect/>
          </a:stretch>
        </p:blipFill>
        <p:spPr>
          <a:xfrm>
            <a:off x="0" y="0"/>
            <a:ext cx="12192000" cy="6857999"/>
          </a:xfrm>
          <a:prstGeom prst="rect">
            <a:avLst/>
          </a:prstGeom>
        </p:spPr>
      </p:pic>
      <p:sp>
        <p:nvSpPr>
          <p:cNvPr id="5124" name="Text Box 4">
            <a:extLst>
              <a:ext uri="{FF2B5EF4-FFF2-40B4-BE49-F238E27FC236}">
                <a16:creationId xmlns:a16="http://schemas.microsoft.com/office/drawing/2014/main" id="{9D549B1B-1C1B-848D-5E8A-403D9956B820}"/>
              </a:ext>
            </a:extLst>
          </p:cNvPr>
          <p:cNvSpPr txBox="1">
            <a:spLocks noChangeArrowheads="1"/>
          </p:cNvSpPr>
          <p:nvPr/>
        </p:nvSpPr>
        <p:spPr bwMode="auto">
          <a:xfrm>
            <a:off x="1774825" y="620713"/>
            <a:ext cx="8642350" cy="51152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20000"/>
              </a:spcBef>
              <a:defRPr/>
            </a:pPr>
            <a:r>
              <a:rPr lang="en-GB" altLang="en-US" sz="4800" b="1" dirty="0">
                <a:solidFill>
                  <a:schemeClr val="accent1">
                    <a:lumMod val="50000"/>
                  </a:schemeClr>
                </a:solidFill>
                <a:effectLst>
                  <a:outerShdw blurRad="38100" dist="38100" dir="2700000" algn="tl">
                    <a:srgbClr val="000000"/>
                  </a:outerShdw>
                </a:effectLst>
              </a:rPr>
              <a:t>Inspired by God’s love for us,</a:t>
            </a:r>
          </a:p>
          <a:p>
            <a:pPr eaLnBrk="1" hangingPunct="1">
              <a:spcBef>
                <a:spcPct val="20000"/>
              </a:spcBef>
              <a:defRPr/>
            </a:pPr>
            <a:r>
              <a:rPr lang="en-GB" altLang="en-US" sz="4800" b="1" dirty="0">
                <a:solidFill>
                  <a:schemeClr val="accent1">
                    <a:lumMod val="50000"/>
                  </a:schemeClr>
                </a:solidFill>
                <a:effectLst>
                  <a:outerShdw blurRad="38100" dist="38100" dir="2700000" algn="tl">
                    <a:srgbClr val="000000"/>
                  </a:outerShdw>
                </a:effectLst>
              </a:rPr>
              <a:t>We care for all around.</a:t>
            </a:r>
          </a:p>
          <a:p>
            <a:pPr eaLnBrk="1" hangingPunct="1">
              <a:spcBef>
                <a:spcPct val="20000"/>
              </a:spcBef>
              <a:defRPr/>
            </a:pPr>
            <a:r>
              <a:rPr lang="en-GB" altLang="en-US" sz="4800" b="1" dirty="0">
                <a:solidFill>
                  <a:schemeClr val="accent1">
                    <a:lumMod val="50000"/>
                  </a:schemeClr>
                </a:solidFill>
                <a:effectLst>
                  <a:outerShdw blurRad="38100" dist="38100" dir="2700000" algn="tl">
                    <a:srgbClr val="000000"/>
                  </a:outerShdw>
                </a:effectLst>
              </a:rPr>
              <a:t>We reach out to help </a:t>
            </a:r>
          </a:p>
          <a:p>
            <a:pPr eaLnBrk="1" hangingPunct="1">
              <a:spcBef>
                <a:spcPct val="20000"/>
              </a:spcBef>
              <a:defRPr/>
            </a:pPr>
            <a:r>
              <a:rPr lang="en-GB" altLang="en-US" sz="4800" b="1" dirty="0">
                <a:solidFill>
                  <a:schemeClr val="accent1">
                    <a:lumMod val="50000"/>
                  </a:schemeClr>
                </a:solidFill>
                <a:effectLst>
                  <a:outerShdw blurRad="38100" dist="38100" dir="2700000" algn="tl">
                    <a:srgbClr val="000000"/>
                  </a:outerShdw>
                </a:effectLst>
              </a:rPr>
              <a:t>all those in need,</a:t>
            </a:r>
          </a:p>
          <a:p>
            <a:pPr eaLnBrk="1" hangingPunct="1">
              <a:spcBef>
                <a:spcPct val="20000"/>
              </a:spcBef>
              <a:defRPr/>
            </a:pPr>
            <a:r>
              <a:rPr lang="en-GB" altLang="en-US" sz="4800" b="1" dirty="0">
                <a:solidFill>
                  <a:schemeClr val="accent1">
                    <a:lumMod val="50000"/>
                  </a:schemeClr>
                </a:solidFill>
                <a:effectLst>
                  <a:outerShdw blurRad="38100" dist="38100" dir="2700000" algn="tl">
                    <a:srgbClr val="000000"/>
                  </a:outerShdw>
                </a:effectLst>
              </a:rPr>
              <a:t>Wherever they are found (they are found). </a:t>
            </a:r>
          </a:p>
        </p:txBody>
      </p:sp>
      <p:pic>
        <p:nvPicPr>
          <p:cNvPr id="3" name="Picture 2">
            <a:extLst>
              <a:ext uri="{FF2B5EF4-FFF2-40B4-BE49-F238E27FC236}">
                <a16:creationId xmlns:a16="http://schemas.microsoft.com/office/drawing/2014/main" id="{59580313-3D83-DED9-7A40-AB329C24814E}"/>
              </a:ext>
            </a:extLst>
          </p:cNvPr>
          <p:cNvPicPr>
            <a:picLocks noChangeAspect="1"/>
          </p:cNvPicPr>
          <p:nvPr/>
        </p:nvPicPr>
        <p:blipFill>
          <a:blip r:embed="rId4"/>
          <a:stretch>
            <a:fillRect/>
          </a:stretch>
        </p:blipFill>
        <p:spPr>
          <a:xfrm>
            <a:off x="10768529" y="0"/>
            <a:ext cx="1261981" cy="1530229"/>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932D3E4-E170-8A36-4DC3-4C398B492306}"/>
              </a:ext>
            </a:extLst>
          </p:cNvPr>
          <p:cNvPicPr>
            <a:picLocks noChangeAspect="1"/>
          </p:cNvPicPr>
          <p:nvPr/>
        </p:nvPicPr>
        <p:blipFill>
          <a:blip r:embed="rId3"/>
          <a:stretch>
            <a:fillRect/>
          </a:stretch>
        </p:blipFill>
        <p:spPr>
          <a:xfrm>
            <a:off x="0" y="0"/>
            <a:ext cx="12192000" cy="6857999"/>
          </a:xfrm>
          <a:prstGeom prst="rect">
            <a:avLst/>
          </a:prstGeom>
        </p:spPr>
      </p:pic>
      <p:sp>
        <p:nvSpPr>
          <p:cNvPr id="5124" name="Text Box 4">
            <a:extLst>
              <a:ext uri="{FF2B5EF4-FFF2-40B4-BE49-F238E27FC236}">
                <a16:creationId xmlns:a16="http://schemas.microsoft.com/office/drawing/2014/main" id="{6EB941AF-C2EC-7FAC-7EC2-247622A40DAC}"/>
              </a:ext>
            </a:extLst>
          </p:cNvPr>
          <p:cNvSpPr txBox="1">
            <a:spLocks noChangeArrowheads="1"/>
          </p:cNvSpPr>
          <p:nvPr/>
        </p:nvSpPr>
        <p:spPr bwMode="auto">
          <a:xfrm>
            <a:off x="386080" y="620714"/>
            <a:ext cx="10031095" cy="4832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hangingPunct="1">
              <a:spcBef>
                <a:spcPct val="20000"/>
              </a:spcBef>
              <a:defRPr/>
            </a:pPr>
            <a:r>
              <a:rPr lang="en-GB" altLang="en-US" sz="4400" b="1" dirty="0">
                <a:solidFill>
                  <a:schemeClr val="accent1">
                    <a:lumMod val="50000"/>
                  </a:schemeClr>
                </a:solidFill>
                <a:effectLst>
                  <a:outerShdw blurRad="38100" dist="38100" dir="2700000" algn="tl">
                    <a:srgbClr val="000000"/>
                  </a:outerShdw>
                </a:effectLst>
              </a:rPr>
              <a:t>Your light in me shines for all to see;</a:t>
            </a:r>
          </a:p>
          <a:p>
            <a:pPr eaLnBrk="1" hangingPunct="1">
              <a:spcBef>
                <a:spcPct val="20000"/>
              </a:spcBef>
              <a:defRPr/>
            </a:pPr>
            <a:r>
              <a:rPr lang="en-GB" altLang="en-US" sz="4400" b="1" dirty="0">
                <a:solidFill>
                  <a:schemeClr val="accent1">
                    <a:lumMod val="50000"/>
                  </a:schemeClr>
                </a:solidFill>
                <a:effectLst>
                  <a:outerShdw blurRad="38100" dist="38100" dir="2700000" algn="tl">
                    <a:srgbClr val="000000"/>
                  </a:outerShdw>
                </a:effectLst>
              </a:rPr>
              <a:t>Your light in me will shine eternally.</a:t>
            </a:r>
          </a:p>
          <a:p>
            <a:pPr eaLnBrk="1" hangingPunct="1">
              <a:spcBef>
                <a:spcPct val="20000"/>
              </a:spcBef>
              <a:defRPr/>
            </a:pPr>
            <a:r>
              <a:rPr lang="en-GB" altLang="en-US" sz="4400" b="1" dirty="0">
                <a:solidFill>
                  <a:schemeClr val="accent1">
                    <a:lumMod val="50000"/>
                  </a:schemeClr>
                </a:solidFill>
                <a:effectLst>
                  <a:outerShdw blurRad="38100" dist="38100" dir="2700000" algn="tl">
                    <a:srgbClr val="000000"/>
                  </a:outerShdw>
                </a:effectLst>
              </a:rPr>
              <a:t>For with you is the fountain of life;</a:t>
            </a:r>
          </a:p>
          <a:p>
            <a:pPr eaLnBrk="1" hangingPunct="1">
              <a:spcBef>
                <a:spcPct val="20000"/>
              </a:spcBef>
              <a:defRPr/>
            </a:pPr>
            <a:r>
              <a:rPr lang="en-GB" altLang="en-US" sz="4400" b="1" dirty="0">
                <a:solidFill>
                  <a:schemeClr val="accent1">
                    <a:lumMod val="50000"/>
                  </a:schemeClr>
                </a:solidFill>
                <a:effectLst>
                  <a:outerShdw blurRad="38100" dist="38100" dir="2700000" algn="tl">
                    <a:srgbClr val="000000"/>
                  </a:outerShdw>
                </a:effectLst>
              </a:rPr>
              <a:t>In your light we see light.</a:t>
            </a:r>
          </a:p>
          <a:p>
            <a:pPr eaLnBrk="1" hangingPunct="1">
              <a:spcBef>
                <a:spcPct val="20000"/>
              </a:spcBef>
              <a:defRPr/>
            </a:pPr>
            <a:r>
              <a:rPr lang="en-GB" altLang="en-US" sz="4400" b="1" dirty="0">
                <a:solidFill>
                  <a:schemeClr val="accent1">
                    <a:lumMod val="50000"/>
                  </a:schemeClr>
                </a:solidFill>
                <a:effectLst>
                  <a:outerShdw blurRad="38100" dist="38100" dir="2700000" algn="tl">
                    <a:srgbClr val="000000"/>
                  </a:outerShdw>
                </a:effectLst>
              </a:rPr>
              <a:t>Together we </a:t>
            </a:r>
          </a:p>
          <a:p>
            <a:pPr eaLnBrk="1" hangingPunct="1">
              <a:spcBef>
                <a:spcPct val="20000"/>
              </a:spcBef>
              <a:defRPr/>
            </a:pPr>
            <a:r>
              <a:rPr lang="en-GB" altLang="en-US" sz="4400" b="1" dirty="0">
                <a:solidFill>
                  <a:schemeClr val="accent1">
                    <a:lumMod val="50000"/>
                  </a:schemeClr>
                </a:solidFill>
                <a:effectLst>
                  <a:outerShdw blurRad="38100" dist="38100" dir="2700000" algn="tl">
                    <a:srgbClr val="000000"/>
                  </a:outerShdw>
                </a:effectLst>
              </a:rPr>
              <a:t>journey to the fullness of life.</a:t>
            </a:r>
          </a:p>
        </p:txBody>
      </p:sp>
      <p:pic>
        <p:nvPicPr>
          <p:cNvPr id="3" name="Picture 2">
            <a:extLst>
              <a:ext uri="{FF2B5EF4-FFF2-40B4-BE49-F238E27FC236}">
                <a16:creationId xmlns:a16="http://schemas.microsoft.com/office/drawing/2014/main" id="{589BB199-ADF5-34FD-DC78-29315CCF6933}"/>
              </a:ext>
            </a:extLst>
          </p:cNvPr>
          <p:cNvPicPr>
            <a:picLocks noChangeAspect="1"/>
          </p:cNvPicPr>
          <p:nvPr/>
        </p:nvPicPr>
        <p:blipFill>
          <a:blip r:embed="rId4"/>
          <a:stretch>
            <a:fillRect/>
          </a:stretch>
        </p:blipFill>
        <p:spPr>
          <a:xfrm>
            <a:off x="10778689" y="83245"/>
            <a:ext cx="1261981" cy="1530229"/>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1C953F7-D33F-F205-D5C6-59893B14340D}"/>
              </a:ext>
            </a:extLst>
          </p:cNvPr>
          <p:cNvPicPr>
            <a:picLocks noChangeAspect="1"/>
          </p:cNvPicPr>
          <p:nvPr/>
        </p:nvPicPr>
        <p:blipFill>
          <a:blip r:embed="rId3"/>
          <a:stretch>
            <a:fillRect/>
          </a:stretch>
        </p:blipFill>
        <p:spPr>
          <a:xfrm>
            <a:off x="0" y="0"/>
            <a:ext cx="12192000" cy="6857999"/>
          </a:xfrm>
          <a:prstGeom prst="rect">
            <a:avLst/>
          </a:prstGeom>
        </p:spPr>
      </p:pic>
      <p:sp>
        <p:nvSpPr>
          <p:cNvPr id="5124" name="Text Box 4">
            <a:extLst>
              <a:ext uri="{FF2B5EF4-FFF2-40B4-BE49-F238E27FC236}">
                <a16:creationId xmlns:a16="http://schemas.microsoft.com/office/drawing/2014/main" id="{79C257D6-4D5A-AD35-A3E2-1BD937570026}"/>
              </a:ext>
            </a:extLst>
          </p:cNvPr>
          <p:cNvSpPr txBox="1">
            <a:spLocks noChangeArrowheads="1"/>
          </p:cNvSpPr>
          <p:nvPr/>
        </p:nvSpPr>
        <p:spPr bwMode="auto">
          <a:xfrm>
            <a:off x="325120" y="620714"/>
            <a:ext cx="10092055" cy="4832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hangingPunct="1">
              <a:spcBef>
                <a:spcPct val="20000"/>
              </a:spcBef>
              <a:defRPr/>
            </a:pPr>
            <a:r>
              <a:rPr lang="en-GB" altLang="en-US" sz="4400" b="1" dirty="0">
                <a:solidFill>
                  <a:schemeClr val="accent1">
                    <a:lumMod val="50000"/>
                  </a:schemeClr>
                </a:solidFill>
                <a:effectLst>
                  <a:outerShdw blurRad="38100" dist="38100" dir="2700000" algn="tl">
                    <a:srgbClr val="000000"/>
                  </a:outerShdw>
                </a:effectLst>
              </a:rPr>
              <a:t>Inspired by God’s love for us,</a:t>
            </a:r>
          </a:p>
          <a:p>
            <a:pPr eaLnBrk="1" hangingPunct="1">
              <a:spcBef>
                <a:spcPct val="20000"/>
              </a:spcBef>
              <a:defRPr/>
            </a:pPr>
            <a:r>
              <a:rPr lang="en-GB" altLang="en-US" sz="4400" b="1" dirty="0">
                <a:solidFill>
                  <a:schemeClr val="accent1">
                    <a:lumMod val="50000"/>
                  </a:schemeClr>
                </a:solidFill>
                <a:effectLst>
                  <a:outerShdw blurRad="38100" dist="38100" dir="2700000" algn="tl">
                    <a:srgbClr val="000000"/>
                  </a:outerShdw>
                </a:effectLst>
              </a:rPr>
              <a:t>We flourish in his care.</a:t>
            </a:r>
          </a:p>
          <a:p>
            <a:pPr eaLnBrk="1" hangingPunct="1">
              <a:spcBef>
                <a:spcPct val="20000"/>
              </a:spcBef>
              <a:defRPr/>
            </a:pPr>
            <a:r>
              <a:rPr lang="en-GB" altLang="en-US" sz="4400" b="1" dirty="0">
                <a:solidFill>
                  <a:schemeClr val="accent1">
                    <a:lumMod val="50000"/>
                  </a:schemeClr>
                </a:solidFill>
                <a:effectLst>
                  <a:outerShdw blurRad="38100" dist="38100" dir="2700000" algn="tl">
                    <a:srgbClr val="000000"/>
                  </a:outerShdw>
                </a:effectLst>
              </a:rPr>
              <a:t>We protect our friends </a:t>
            </a:r>
          </a:p>
          <a:p>
            <a:pPr eaLnBrk="1" hangingPunct="1">
              <a:spcBef>
                <a:spcPct val="20000"/>
              </a:spcBef>
              <a:defRPr/>
            </a:pPr>
            <a:r>
              <a:rPr lang="en-GB" altLang="en-US" sz="4400" b="1" dirty="0">
                <a:solidFill>
                  <a:schemeClr val="accent1">
                    <a:lumMod val="50000"/>
                  </a:schemeClr>
                </a:solidFill>
                <a:effectLst>
                  <a:outerShdw blurRad="38100" dist="38100" dir="2700000" algn="tl">
                    <a:srgbClr val="000000"/>
                  </a:outerShdw>
                </a:effectLst>
              </a:rPr>
              <a:t>and do our best	</a:t>
            </a:r>
          </a:p>
          <a:p>
            <a:pPr eaLnBrk="1" hangingPunct="1">
              <a:spcBef>
                <a:spcPct val="20000"/>
              </a:spcBef>
              <a:defRPr/>
            </a:pPr>
            <a:r>
              <a:rPr lang="en-GB" altLang="en-US" sz="4400" b="1" dirty="0">
                <a:solidFill>
                  <a:schemeClr val="accent1">
                    <a:lumMod val="50000"/>
                  </a:schemeClr>
                </a:solidFill>
                <a:effectLst>
                  <a:outerShdw blurRad="38100" dist="38100" dir="2700000" algn="tl">
                    <a:srgbClr val="000000"/>
                  </a:outerShdw>
                </a:effectLst>
              </a:rPr>
              <a:t>to find goodness everywhere. </a:t>
            </a:r>
          </a:p>
          <a:p>
            <a:pPr eaLnBrk="1" hangingPunct="1">
              <a:spcBef>
                <a:spcPct val="20000"/>
              </a:spcBef>
              <a:defRPr/>
            </a:pPr>
            <a:r>
              <a:rPr lang="en-GB" altLang="en-US" sz="4400" b="1" dirty="0">
                <a:solidFill>
                  <a:schemeClr val="accent1">
                    <a:lumMod val="50000"/>
                  </a:schemeClr>
                </a:solidFill>
                <a:effectLst>
                  <a:outerShdw blurRad="38100" dist="38100" dir="2700000" algn="tl">
                    <a:srgbClr val="000000"/>
                  </a:outerShdw>
                </a:effectLst>
              </a:rPr>
              <a:t>(It’s everywhere).</a:t>
            </a:r>
          </a:p>
        </p:txBody>
      </p:sp>
      <p:pic>
        <p:nvPicPr>
          <p:cNvPr id="3" name="Picture 2">
            <a:extLst>
              <a:ext uri="{FF2B5EF4-FFF2-40B4-BE49-F238E27FC236}">
                <a16:creationId xmlns:a16="http://schemas.microsoft.com/office/drawing/2014/main" id="{BE435C0F-D624-1F73-20DF-8CF132668386}"/>
              </a:ext>
            </a:extLst>
          </p:cNvPr>
          <p:cNvPicPr>
            <a:picLocks noChangeAspect="1"/>
          </p:cNvPicPr>
          <p:nvPr/>
        </p:nvPicPr>
        <p:blipFill>
          <a:blip r:embed="rId4"/>
          <a:stretch>
            <a:fillRect/>
          </a:stretch>
        </p:blipFill>
        <p:spPr>
          <a:xfrm>
            <a:off x="10504369" y="174685"/>
            <a:ext cx="1261981" cy="1530229"/>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26CDC55-4AFC-BE8A-9C22-060129DC5B68}"/>
              </a:ext>
            </a:extLst>
          </p:cNvPr>
          <p:cNvPicPr>
            <a:picLocks noChangeAspect="1"/>
          </p:cNvPicPr>
          <p:nvPr/>
        </p:nvPicPr>
        <p:blipFill>
          <a:blip r:embed="rId3"/>
          <a:stretch>
            <a:fillRect/>
          </a:stretch>
        </p:blipFill>
        <p:spPr>
          <a:xfrm>
            <a:off x="0" y="0"/>
            <a:ext cx="12192000" cy="6857999"/>
          </a:xfrm>
          <a:prstGeom prst="rect">
            <a:avLst/>
          </a:prstGeom>
        </p:spPr>
      </p:pic>
      <p:sp>
        <p:nvSpPr>
          <p:cNvPr id="5124" name="Text Box 4">
            <a:extLst>
              <a:ext uri="{FF2B5EF4-FFF2-40B4-BE49-F238E27FC236}">
                <a16:creationId xmlns:a16="http://schemas.microsoft.com/office/drawing/2014/main" id="{D9B9FD56-3EF6-14B2-CE00-E3C62A5BAAA0}"/>
              </a:ext>
            </a:extLst>
          </p:cNvPr>
          <p:cNvSpPr txBox="1">
            <a:spLocks noChangeArrowheads="1"/>
          </p:cNvSpPr>
          <p:nvPr/>
        </p:nvSpPr>
        <p:spPr bwMode="auto">
          <a:xfrm>
            <a:off x="1774825" y="260350"/>
            <a:ext cx="8642350" cy="6408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20000"/>
              </a:spcBef>
              <a:defRPr/>
            </a:pPr>
            <a:r>
              <a:rPr lang="en-GB" altLang="en-US" sz="3600" b="1" dirty="0">
                <a:solidFill>
                  <a:schemeClr val="accent1">
                    <a:lumMod val="50000"/>
                  </a:schemeClr>
                </a:solidFill>
                <a:effectLst>
                  <a:outerShdw blurRad="38100" dist="38100" dir="2700000" algn="tl">
                    <a:srgbClr val="000000"/>
                  </a:outerShdw>
                </a:effectLst>
              </a:rPr>
              <a:t>Your light in me shines for all to see;</a:t>
            </a:r>
          </a:p>
          <a:p>
            <a:pPr eaLnBrk="1" hangingPunct="1">
              <a:spcBef>
                <a:spcPct val="20000"/>
              </a:spcBef>
              <a:defRPr/>
            </a:pPr>
            <a:r>
              <a:rPr lang="en-GB" altLang="en-US" sz="3600" b="1" dirty="0">
                <a:solidFill>
                  <a:schemeClr val="accent1">
                    <a:lumMod val="50000"/>
                  </a:schemeClr>
                </a:solidFill>
                <a:effectLst>
                  <a:outerShdw blurRad="38100" dist="38100" dir="2700000" algn="tl">
                    <a:srgbClr val="000000"/>
                  </a:outerShdw>
                </a:effectLst>
              </a:rPr>
              <a:t>Your light in me will shine eternally.</a:t>
            </a:r>
          </a:p>
          <a:p>
            <a:pPr eaLnBrk="1" hangingPunct="1">
              <a:spcBef>
                <a:spcPct val="20000"/>
              </a:spcBef>
              <a:defRPr/>
            </a:pPr>
            <a:r>
              <a:rPr lang="en-GB" altLang="en-US" sz="3600" b="1" dirty="0">
                <a:solidFill>
                  <a:schemeClr val="accent1">
                    <a:lumMod val="50000"/>
                  </a:schemeClr>
                </a:solidFill>
                <a:effectLst>
                  <a:outerShdw blurRad="38100" dist="38100" dir="2700000" algn="tl">
                    <a:srgbClr val="000000"/>
                  </a:outerShdw>
                </a:effectLst>
              </a:rPr>
              <a:t>For with you is the fountain of life;</a:t>
            </a:r>
          </a:p>
          <a:p>
            <a:pPr eaLnBrk="1" hangingPunct="1">
              <a:spcBef>
                <a:spcPct val="20000"/>
              </a:spcBef>
              <a:defRPr/>
            </a:pPr>
            <a:r>
              <a:rPr lang="en-GB" altLang="en-US" sz="3600" b="1" dirty="0">
                <a:solidFill>
                  <a:schemeClr val="accent1">
                    <a:lumMod val="50000"/>
                  </a:schemeClr>
                </a:solidFill>
                <a:effectLst>
                  <a:outerShdw blurRad="38100" dist="38100" dir="2700000" algn="tl">
                    <a:srgbClr val="000000"/>
                  </a:outerShdw>
                </a:effectLst>
              </a:rPr>
              <a:t>In your light we see light.</a:t>
            </a:r>
          </a:p>
          <a:p>
            <a:pPr eaLnBrk="1" hangingPunct="1">
              <a:spcBef>
                <a:spcPct val="20000"/>
              </a:spcBef>
              <a:defRPr/>
            </a:pPr>
            <a:r>
              <a:rPr lang="en-GB" altLang="en-US" sz="3600" b="1" dirty="0">
                <a:solidFill>
                  <a:schemeClr val="accent1">
                    <a:lumMod val="50000"/>
                  </a:schemeClr>
                </a:solidFill>
                <a:effectLst>
                  <a:outerShdw blurRad="38100" dist="38100" dir="2700000" algn="tl">
                    <a:srgbClr val="000000"/>
                  </a:outerShdw>
                </a:effectLst>
              </a:rPr>
              <a:t>Together we </a:t>
            </a:r>
          </a:p>
          <a:p>
            <a:pPr eaLnBrk="1" hangingPunct="1">
              <a:spcBef>
                <a:spcPct val="20000"/>
              </a:spcBef>
              <a:defRPr/>
            </a:pPr>
            <a:r>
              <a:rPr lang="en-GB" altLang="en-US" sz="3600" b="1" dirty="0">
                <a:solidFill>
                  <a:schemeClr val="accent1">
                    <a:lumMod val="50000"/>
                  </a:schemeClr>
                </a:solidFill>
                <a:effectLst>
                  <a:outerShdw blurRad="38100" dist="38100" dir="2700000" algn="tl">
                    <a:srgbClr val="000000"/>
                  </a:outerShdw>
                </a:effectLst>
              </a:rPr>
              <a:t>journey to the fullness of life.</a:t>
            </a:r>
          </a:p>
          <a:p>
            <a:pPr eaLnBrk="1" hangingPunct="1">
              <a:spcBef>
                <a:spcPct val="20000"/>
              </a:spcBef>
              <a:defRPr/>
            </a:pPr>
            <a:r>
              <a:rPr lang="en-GB" altLang="en-US" sz="3600" b="1" dirty="0">
                <a:solidFill>
                  <a:schemeClr val="accent1">
                    <a:lumMod val="50000"/>
                  </a:schemeClr>
                </a:solidFill>
                <a:effectLst>
                  <a:outerShdw blurRad="38100" dist="38100" dir="2700000" algn="tl">
                    <a:srgbClr val="000000"/>
                  </a:outerShdw>
                </a:effectLst>
              </a:rPr>
              <a:t>Jesus, Light of the World, you're everything to me, (x3)</a:t>
            </a:r>
          </a:p>
          <a:p>
            <a:pPr eaLnBrk="1" hangingPunct="1">
              <a:spcBef>
                <a:spcPct val="20000"/>
              </a:spcBef>
              <a:defRPr/>
            </a:pPr>
            <a:r>
              <a:rPr lang="en-GB" altLang="en-US" sz="3600" b="1" dirty="0">
                <a:solidFill>
                  <a:schemeClr val="accent1">
                    <a:lumMod val="50000"/>
                  </a:schemeClr>
                </a:solidFill>
                <a:effectLst>
                  <a:outerShdw blurRad="38100" dist="38100" dir="2700000" algn="tl">
                    <a:srgbClr val="000000"/>
                  </a:outerShdw>
                </a:effectLst>
              </a:rPr>
              <a:t>Illuminate your goodness all around through me.</a:t>
            </a:r>
          </a:p>
        </p:txBody>
      </p:sp>
      <p:pic>
        <p:nvPicPr>
          <p:cNvPr id="3" name="Picture 2">
            <a:extLst>
              <a:ext uri="{FF2B5EF4-FFF2-40B4-BE49-F238E27FC236}">
                <a16:creationId xmlns:a16="http://schemas.microsoft.com/office/drawing/2014/main" id="{1692FF6A-52DF-212E-9B79-D62A480C3AF4}"/>
              </a:ext>
            </a:extLst>
          </p:cNvPr>
          <p:cNvPicPr>
            <a:picLocks noChangeAspect="1"/>
          </p:cNvPicPr>
          <p:nvPr/>
        </p:nvPicPr>
        <p:blipFill>
          <a:blip r:embed="rId4"/>
          <a:stretch>
            <a:fillRect/>
          </a:stretch>
        </p:blipFill>
        <p:spPr>
          <a:xfrm>
            <a:off x="10673597" y="154365"/>
            <a:ext cx="1261981" cy="1530229"/>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8807</TotalTime>
  <Words>313</Words>
  <Application>Microsoft Office PowerPoint</Application>
  <PresentationFormat>Widescreen</PresentationFormat>
  <Paragraphs>47</Paragraphs>
  <Slides>7</Slides>
  <Notes>6</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Aptos</vt:lpstr>
      <vt:lpstr>Aptos Display</vt:lpstr>
      <vt:lpstr>Arial</vt:lpstr>
      <vt:lpstr>Lucida Sans Unicode</vt:lpstr>
      <vt:lpstr>Nunito Sans</vt:lpstr>
      <vt:lpstr>Times New Roman</vt:lpstr>
      <vt:lpstr>Office Theme</vt:lpstr>
      <vt:lpstr>St Paul’s School Vision</vt:lpstr>
      <vt:lpstr>We illuminate His world </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Gemma Hutton</dc:creator>
  <cp:lastModifiedBy>Gemma Hutton</cp:lastModifiedBy>
  <cp:revision>1</cp:revision>
  <dcterms:created xsi:type="dcterms:W3CDTF">2026-02-23T14:32:19Z</dcterms:created>
  <dcterms:modified xsi:type="dcterms:W3CDTF">2026-04-14T12:13:38Z</dcterms:modified>
</cp:coreProperties>
</file>